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61" r:id="rId2"/>
    <p:sldId id="263" r:id="rId3"/>
    <p:sldId id="256" r:id="rId4"/>
    <p:sldId id="257" r:id="rId5"/>
    <p:sldId id="264" r:id="rId6"/>
    <p:sldId id="276" r:id="rId7"/>
    <p:sldId id="280" r:id="rId8"/>
    <p:sldId id="272" r:id="rId9"/>
    <p:sldId id="273" r:id="rId10"/>
    <p:sldId id="274" r:id="rId11"/>
    <p:sldId id="275" r:id="rId12"/>
    <p:sldId id="279" r:id="rId13"/>
    <p:sldId id="278" r:id="rId14"/>
    <p:sldId id="277" r:id="rId15"/>
    <p:sldId id="281" r:id="rId16"/>
    <p:sldId id="258" r:id="rId17"/>
    <p:sldId id="259" r:id="rId18"/>
    <p:sldId id="260" r:id="rId19"/>
    <p:sldId id="265" r:id="rId20"/>
    <p:sldId id="266" r:id="rId21"/>
    <p:sldId id="268" r:id="rId22"/>
    <p:sldId id="269" r:id="rId23"/>
    <p:sldId id="262" r:id="rId24"/>
  </p:sldIdLst>
  <p:sldSz cx="12192000" cy="6858000"/>
  <p:notesSz cx="6858000" cy="9144000"/>
  <p:custDataLst>
    <p:tags r:id="rId2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4F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1E822D-E017-4224-86BB-D6A82F758736}" v="28" dt="2025-08-11T23:43:52.7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146"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DEA2B4-FF5F-4305-A0DA-2D3544B6362C}" type="datetimeFigureOut">
              <a:rPr lang="en-US" smtClean="0"/>
              <a:t>8/11/2025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8912D0-29FB-4EE2-AFC0-CD5E9EE0B451}" type="slidenum">
              <a:rPr lang="en-US" smtClean="0"/>
              <a:t>‹#›</a:t>
            </a:fld>
            <a:endParaRPr lang="en-US"/>
          </a:p>
        </p:txBody>
      </p:sp>
    </p:spTree>
    <p:extLst>
      <p:ext uri="{BB962C8B-B14F-4D97-AF65-F5344CB8AC3E}">
        <p14:creationId xmlns:p14="http://schemas.microsoft.com/office/powerpoint/2010/main" val="3009245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1</a:t>
            </a:fld>
            <a:endParaRPr lang="en-US"/>
          </a:p>
        </p:txBody>
      </p:sp>
    </p:spTree>
    <p:extLst>
      <p:ext uri="{BB962C8B-B14F-4D97-AF65-F5344CB8AC3E}">
        <p14:creationId xmlns:p14="http://schemas.microsoft.com/office/powerpoint/2010/main" val="3663358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2</a:t>
            </a:fld>
            <a:endParaRPr lang="en-US"/>
          </a:p>
        </p:txBody>
      </p:sp>
    </p:spTree>
    <p:extLst>
      <p:ext uri="{BB962C8B-B14F-4D97-AF65-F5344CB8AC3E}">
        <p14:creationId xmlns:p14="http://schemas.microsoft.com/office/powerpoint/2010/main" val="977521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3</a:t>
            </a:fld>
            <a:endParaRPr lang="en-US"/>
          </a:p>
        </p:txBody>
      </p:sp>
    </p:spTree>
    <p:extLst>
      <p:ext uri="{BB962C8B-B14F-4D97-AF65-F5344CB8AC3E}">
        <p14:creationId xmlns:p14="http://schemas.microsoft.com/office/powerpoint/2010/main" val="3465151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4</a:t>
            </a:fld>
            <a:endParaRPr lang="en-US"/>
          </a:p>
        </p:txBody>
      </p:sp>
    </p:spTree>
    <p:extLst>
      <p:ext uri="{BB962C8B-B14F-4D97-AF65-F5344CB8AC3E}">
        <p14:creationId xmlns:p14="http://schemas.microsoft.com/office/powerpoint/2010/main" val="3883756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5</a:t>
            </a:fld>
            <a:endParaRPr lang="en-US"/>
          </a:p>
        </p:txBody>
      </p:sp>
    </p:spTree>
    <p:extLst>
      <p:ext uri="{BB962C8B-B14F-4D97-AF65-F5344CB8AC3E}">
        <p14:creationId xmlns:p14="http://schemas.microsoft.com/office/powerpoint/2010/main" val="2106863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C4A27-D2E9-F2D5-0638-316CE1D2A4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93152-CE5E-7E05-4B29-A533405B44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1F501C-D7B2-1943-83BE-9CA0FD82E8D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F4A3EAC-8892-EBD2-D80C-93EF00DCA8C4}"/>
              </a:ext>
            </a:extLst>
          </p:cNvPr>
          <p:cNvSpPr>
            <a:spLocks noGrp="1"/>
          </p:cNvSpPr>
          <p:nvPr>
            <p:ph type="sldNum" sz="quarter" idx="5"/>
          </p:nvPr>
        </p:nvSpPr>
        <p:spPr/>
        <p:txBody>
          <a:bodyPr/>
          <a:lstStyle/>
          <a:p>
            <a:fld id="{CA8912D0-29FB-4EE2-AFC0-CD5E9EE0B451}" type="slidenum">
              <a:rPr lang="en-US" smtClean="0"/>
              <a:t>6</a:t>
            </a:fld>
            <a:endParaRPr lang="en-US"/>
          </a:p>
        </p:txBody>
      </p:sp>
    </p:spTree>
    <p:extLst>
      <p:ext uri="{BB962C8B-B14F-4D97-AF65-F5344CB8AC3E}">
        <p14:creationId xmlns:p14="http://schemas.microsoft.com/office/powerpoint/2010/main" val="717511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46F79-4BFA-5850-C51F-384EC9CAB3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99708-1973-2419-2E0B-7387AA61C7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8995E8-A473-4814-F79D-6369B83FF5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6DDA22-65BC-B54B-9F48-5978710690F8}"/>
              </a:ext>
            </a:extLst>
          </p:cNvPr>
          <p:cNvSpPr>
            <a:spLocks noGrp="1"/>
          </p:cNvSpPr>
          <p:nvPr>
            <p:ph type="sldNum" sz="quarter" idx="5"/>
          </p:nvPr>
        </p:nvSpPr>
        <p:spPr/>
        <p:txBody>
          <a:bodyPr/>
          <a:lstStyle/>
          <a:p>
            <a:fld id="{CA8912D0-29FB-4EE2-AFC0-CD5E9EE0B451}" type="slidenum">
              <a:rPr lang="en-US" smtClean="0"/>
              <a:t>7</a:t>
            </a:fld>
            <a:endParaRPr lang="en-US"/>
          </a:p>
        </p:txBody>
      </p:sp>
    </p:spTree>
    <p:extLst>
      <p:ext uri="{BB962C8B-B14F-4D97-AF65-F5344CB8AC3E}">
        <p14:creationId xmlns:p14="http://schemas.microsoft.com/office/powerpoint/2010/main" val="3842702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8DABC-CFEE-CF04-B1D9-F62DE12642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D526BD-2D5F-2FB0-DC8C-EFA84C2BE2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F20CAF-2DB2-40C0-8E06-B379BF9C384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5F60E3D-1FDB-B0DC-9319-D12D527196D6}"/>
              </a:ext>
            </a:extLst>
          </p:cNvPr>
          <p:cNvSpPr>
            <a:spLocks noGrp="1"/>
          </p:cNvSpPr>
          <p:nvPr>
            <p:ph type="sldNum" sz="quarter" idx="5"/>
          </p:nvPr>
        </p:nvSpPr>
        <p:spPr/>
        <p:txBody>
          <a:bodyPr/>
          <a:lstStyle/>
          <a:p>
            <a:fld id="{CA8912D0-29FB-4EE2-AFC0-CD5E9EE0B451}" type="slidenum">
              <a:rPr lang="en-US" smtClean="0"/>
              <a:t>8</a:t>
            </a:fld>
            <a:endParaRPr lang="en-US"/>
          </a:p>
        </p:txBody>
      </p:sp>
    </p:spTree>
    <p:extLst>
      <p:ext uri="{BB962C8B-B14F-4D97-AF65-F5344CB8AC3E}">
        <p14:creationId xmlns:p14="http://schemas.microsoft.com/office/powerpoint/2010/main" val="4186052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568A4-65A4-1228-17FB-93639E0F49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64DD38-1E15-8906-E9D4-F270C13486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3B67E0-00F4-816B-68F0-D2718645E8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7EE4B58-0E3C-FAED-2AF8-E17915B551FC}"/>
              </a:ext>
            </a:extLst>
          </p:cNvPr>
          <p:cNvSpPr>
            <a:spLocks noGrp="1"/>
          </p:cNvSpPr>
          <p:nvPr>
            <p:ph type="sldNum" sz="quarter" idx="5"/>
          </p:nvPr>
        </p:nvSpPr>
        <p:spPr/>
        <p:txBody>
          <a:bodyPr/>
          <a:lstStyle/>
          <a:p>
            <a:fld id="{CA8912D0-29FB-4EE2-AFC0-CD5E9EE0B451}" type="slidenum">
              <a:rPr lang="en-US" smtClean="0"/>
              <a:t>9</a:t>
            </a:fld>
            <a:endParaRPr lang="en-US"/>
          </a:p>
        </p:txBody>
      </p:sp>
    </p:spTree>
    <p:extLst>
      <p:ext uri="{BB962C8B-B14F-4D97-AF65-F5344CB8AC3E}">
        <p14:creationId xmlns:p14="http://schemas.microsoft.com/office/powerpoint/2010/main" val="3368768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FA6E0-1D3B-6D6E-6198-82851C06C6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E509A-F38D-A79A-74BC-800F4D63B3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42A49B-9C73-7544-BFC3-F8379994256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7E750D-8045-0C70-D850-E67FE7D9E972}"/>
              </a:ext>
            </a:extLst>
          </p:cNvPr>
          <p:cNvSpPr>
            <a:spLocks noGrp="1"/>
          </p:cNvSpPr>
          <p:nvPr>
            <p:ph type="sldNum" sz="quarter" idx="5"/>
          </p:nvPr>
        </p:nvSpPr>
        <p:spPr/>
        <p:txBody>
          <a:bodyPr/>
          <a:lstStyle/>
          <a:p>
            <a:fld id="{CA8912D0-29FB-4EE2-AFC0-CD5E9EE0B451}" type="slidenum">
              <a:rPr lang="en-US" smtClean="0"/>
              <a:t>10</a:t>
            </a:fld>
            <a:endParaRPr lang="en-US"/>
          </a:p>
        </p:txBody>
      </p:sp>
    </p:spTree>
    <p:extLst>
      <p:ext uri="{BB962C8B-B14F-4D97-AF65-F5344CB8AC3E}">
        <p14:creationId xmlns:p14="http://schemas.microsoft.com/office/powerpoint/2010/main" val="586791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43D06-DAD9-16DC-AAC9-91761158A8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42696-6093-9EFA-C397-F658FDCA5C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7CD8D5-F231-D923-F632-DA96A1CDAE2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78DDCD4-A045-5E7F-092F-49C091B75725}"/>
              </a:ext>
            </a:extLst>
          </p:cNvPr>
          <p:cNvSpPr>
            <a:spLocks noGrp="1"/>
          </p:cNvSpPr>
          <p:nvPr>
            <p:ph type="sldNum" sz="quarter" idx="5"/>
          </p:nvPr>
        </p:nvSpPr>
        <p:spPr/>
        <p:txBody>
          <a:bodyPr/>
          <a:lstStyle/>
          <a:p>
            <a:fld id="{CA8912D0-29FB-4EE2-AFC0-CD5E9EE0B451}" type="slidenum">
              <a:rPr lang="en-US" smtClean="0"/>
              <a:t>11</a:t>
            </a:fld>
            <a:endParaRPr lang="en-US"/>
          </a:p>
        </p:txBody>
      </p:sp>
    </p:spTree>
    <p:extLst>
      <p:ext uri="{BB962C8B-B14F-4D97-AF65-F5344CB8AC3E}">
        <p14:creationId xmlns:p14="http://schemas.microsoft.com/office/powerpoint/2010/main" val="4239417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0BC26-867B-CB79-DA8D-E2AD31E378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57F909-44F9-3B7B-0EF2-6A9E1A3081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3A43CF-63D8-3BEE-075F-161955BA819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815506-92BB-D4CB-E4B6-B18552E96240}"/>
              </a:ext>
            </a:extLst>
          </p:cNvPr>
          <p:cNvSpPr>
            <a:spLocks noGrp="1"/>
          </p:cNvSpPr>
          <p:nvPr>
            <p:ph type="sldNum" sz="quarter" idx="5"/>
          </p:nvPr>
        </p:nvSpPr>
        <p:spPr/>
        <p:txBody>
          <a:bodyPr/>
          <a:lstStyle/>
          <a:p>
            <a:fld id="{CA8912D0-29FB-4EE2-AFC0-CD5E9EE0B451}" type="slidenum">
              <a:rPr lang="en-US" smtClean="0"/>
              <a:t>12</a:t>
            </a:fld>
            <a:endParaRPr lang="en-US"/>
          </a:p>
        </p:txBody>
      </p:sp>
    </p:spTree>
    <p:extLst>
      <p:ext uri="{BB962C8B-B14F-4D97-AF65-F5344CB8AC3E}">
        <p14:creationId xmlns:p14="http://schemas.microsoft.com/office/powerpoint/2010/main" val="2979786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1F96F-034D-2640-5AED-36083BED81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2E012D-5AB3-0825-694D-96A0E60392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46A79-BE25-26DA-2207-76C8233380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23EF075-531D-6820-87BD-E57EA335BF0E}"/>
              </a:ext>
            </a:extLst>
          </p:cNvPr>
          <p:cNvSpPr>
            <a:spLocks noGrp="1"/>
          </p:cNvSpPr>
          <p:nvPr>
            <p:ph type="sldNum" sz="quarter" idx="5"/>
          </p:nvPr>
        </p:nvSpPr>
        <p:spPr/>
        <p:txBody>
          <a:bodyPr/>
          <a:lstStyle/>
          <a:p>
            <a:fld id="{CA8912D0-29FB-4EE2-AFC0-CD5E9EE0B451}" type="slidenum">
              <a:rPr lang="en-US" smtClean="0"/>
              <a:t>13</a:t>
            </a:fld>
            <a:endParaRPr lang="en-US"/>
          </a:p>
        </p:txBody>
      </p:sp>
    </p:spTree>
    <p:extLst>
      <p:ext uri="{BB962C8B-B14F-4D97-AF65-F5344CB8AC3E}">
        <p14:creationId xmlns:p14="http://schemas.microsoft.com/office/powerpoint/2010/main" val="1437468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06389-02D3-129D-AA9F-9E3E754DB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FDFD3-C92C-C2CD-BFC5-941AB6A3D1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A81A61-215F-F6E7-27B7-4F46C467598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DAB4ED-99B1-D838-760D-A31278C5BDAF}"/>
              </a:ext>
            </a:extLst>
          </p:cNvPr>
          <p:cNvSpPr>
            <a:spLocks noGrp="1"/>
          </p:cNvSpPr>
          <p:nvPr>
            <p:ph type="sldNum" sz="quarter" idx="5"/>
          </p:nvPr>
        </p:nvSpPr>
        <p:spPr/>
        <p:txBody>
          <a:bodyPr/>
          <a:lstStyle/>
          <a:p>
            <a:fld id="{CA8912D0-29FB-4EE2-AFC0-CD5E9EE0B451}" type="slidenum">
              <a:rPr lang="en-US" smtClean="0"/>
              <a:t>14</a:t>
            </a:fld>
            <a:endParaRPr lang="en-US"/>
          </a:p>
        </p:txBody>
      </p:sp>
    </p:spTree>
    <p:extLst>
      <p:ext uri="{BB962C8B-B14F-4D97-AF65-F5344CB8AC3E}">
        <p14:creationId xmlns:p14="http://schemas.microsoft.com/office/powerpoint/2010/main" val="162739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06389-02D3-129D-AA9F-9E3E754DB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FDFD3-C92C-C2CD-BFC5-941AB6A3D1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A81A61-215F-F6E7-27B7-4F46C467598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DAB4ED-99B1-D838-760D-A31278C5BDAF}"/>
              </a:ext>
            </a:extLst>
          </p:cNvPr>
          <p:cNvSpPr>
            <a:spLocks noGrp="1"/>
          </p:cNvSpPr>
          <p:nvPr>
            <p:ph type="sldNum" sz="quarter" idx="5"/>
          </p:nvPr>
        </p:nvSpPr>
        <p:spPr/>
        <p:txBody>
          <a:bodyPr/>
          <a:lstStyle/>
          <a:p>
            <a:fld id="{CA8912D0-29FB-4EE2-AFC0-CD5E9EE0B451}" type="slidenum">
              <a:rPr lang="en-US" smtClean="0"/>
              <a:t>15</a:t>
            </a:fld>
            <a:endParaRPr lang="en-US"/>
          </a:p>
        </p:txBody>
      </p:sp>
    </p:spTree>
    <p:extLst>
      <p:ext uri="{BB962C8B-B14F-4D97-AF65-F5344CB8AC3E}">
        <p14:creationId xmlns:p14="http://schemas.microsoft.com/office/powerpoint/2010/main" val="8967984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16</a:t>
            </a:fld>
            <a:endParaRPr lang="en-US"/>
          </a:p>
        </p:txBody>
      </p:sp>
    </p:spTree>
    <p:extLst>
      <p:ext uri="{BB962C8B-B14F-4D97-AF65-F5344CB8AC3E}">
        <p14:creationId xmlns:p14="http://schemas.microsoft.com/office/powerpoint/2010/main" val="2205187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17</a:t>
            </a:fld>
            <a:endParaRPr lang="en-US"/>
          </a:p>
        </p:txBody>
      </p:sp>
    </p:spTree>
    <p:extLst>
      <p:ext uri="{BB962C8B-B14F-4D97-AF65-F5344CB8AC3E}">
        <p14:creationId xmlns:p14="http://schemas.microsoft.com/office/powerpoint/2010/main" val="4198997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18</a:t>
            </a:fld>
            <a:endParaRPr lang="en-US"/>
          </a:p>
        </p:txBody>
      </p:sp>
    </p:spTree>
    <p:extLst>
      <p:ext uri="{BB962C8B-B14F-4D97-AF65-F5344CB8AC3E}">
        <p14:creationId xmlns:p14="http://schemas.microsoft.com/office/powerpoint/2010/main" val="3186197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19</a:t>
            </a:fld>
            <a:endParaRPr lang="en-US"/>
          </a:p>
        </p:txBody>
      </p:sp>
    </p:spTree>
    <p:extLst>
      <p:ext uri="{BB962C8B-B14F-4D97-AF65-F5344CB8AC3E}">
        <p14:creationId xmlns:p14="http://schemas.microsoft.com/office/powerpoint/2010/main" val="1104667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20</a:t>
            </a:fld>
            <a:endParaRPr lang="en-US"/>
          </a:p>
        </p:txBody>
      </p:sp>
    </p:spTree>
    <p:extLst>
      <p:ext uri="{BB962C8B-B14F-4D97-AF65-F5344CB8AC3E}">
        <p14:creationId xmlns:p14="http://schemas.microsoft.com/office/powerpoint/2010/main" val="2137954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21</a:t>
            </a:fld>
            <a:endParaRPr lang="en-US"/>
          </a:p>
        </p:txBody>
      </p:sp>
    </p:spTree>
    <p:extLst>
      <p:ext uri="{BB962C8B-B14F-4D97-AF65-F5344CB8AC3E}">
        <p14:creationId xmlns:p14="http://schemas.microsoft.com/office/powerpoint/2010/main" val="3504241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22</a:t>
            </a:fld>
            <a:endParaRPr lang="en-US"/>
          </a:p>
        </p:txBody>
      </p:sp>
    </p:spTree>
    <p:extLst>
      <p:ext uri="{BB962C8B-B14F-4D97-AF65-F5344CB8AC3E}">
        <p14:creationId xmlns:p14="http://schemas.microsoft.com/office/powerpoint/2010/main" val="1798027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8912D0-29FB-4EE2-AFC0-CD5E9EE0B451}" type="slidenum">
              <a:rPr lang="en-US" smtClean="0"/>
              <a:t>23</a:t>
            </a:fld>
            <a:endParaRPr lang="en-US"/>
          </a:p>
        </p:txBody>
      </p:sp>
    </p:spTree>
    <p:extLst>
      <p:ext uri="{BB962C8B-B14F-4D97-AF65-F5344CB8AC3E}">
        <p14:creationId xmlns:p14="http://schemas.microsoft.com/office/powerpoint/2010/main" val="2618411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6F1C7-AC8E-16A6-7F56-2B8ED11C7CB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7F1CBB2-97E5-1D2D-B403-13C275CCEB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19EF9B2-D44D-4B00-E23A-7C0978A078C6}"/>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5" name="Footer Placeholder 4">
            <a:extLst>
              <a:ext uri="{FF2B5EF4-FFF2-40B4-BE49-F238E27FC236}">
                <a16:creationId xmlns:a16="http://schemas.microsoft.com/office/drawing/2014/main" id="{2A71F962-DCC9-DDFD-4EEA-1988510738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EF3494-55DF-8F1B-8251-87FC53752AB6}"/>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3058896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FE4E4-3B63-41CC-16D7-13CA3305D8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94E2F6-E9B7-D611-F7C1-F3ACEE57C2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EAA232-8E79-B2A9-FE3A-B426E476EBA6}"/>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5" name="Footer Placeholder 4">
            <a:extLst>
              <a:ext uri="{FF2B5EF4-FFF2-40B4-BE49-F238E27FC236}">
                <a16:creationId xmlns:a16="http://schemas.microsoft.com/office/drawing/2014/main" id="{025981B6-6C0A-7A24-5E49-37EB3E8CC9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064B72-344F-A53C-D6F7-CD280F309A1B}"/>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1124326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1F649-543D-04A7-6F86-1EE4F3673F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B31A2A3-DC99-1C56-4943-3EE9A73202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E5BF11-64EA-76A9-5ED9-7C74D49F33B7}"/>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5" name="Footer Placeholder 4">
            <a:extLst>
              <a:ext uri="{FF2B5EF4-FFF2-40B4-BE49-F238E27FC236}">
                <a16:creationId xmlns:a16="http://schemas.microsoft.com/office/drawing/2014/main" id="{042ACCC3-5690-6407-981D-E3826E8150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F67D1A-7AB8-39DB-82AE-C7396B5CFA60}"/>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4226074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19043-263C-7EA8-57B7-165FBDF498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5C6A7F-FE4F-555C-BCFD-1DB46B8ABC5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CFCE3D8-8FE4-6EEB-797F-B7E1327F76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117918-9F22-B4B4-4725-F392DD4DCCAE}"/>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6" name="Footer Placeholder 5">
            <a:extLst>
              <a:ext uri="{FF2B5EF4-FFF2-40B4-BE49-F238E27FC236}">
                <a16:creationId xmlns:a16="http://schemas.microsoft.com/office/drawing/2014/main" id="{379C1F41-B088-923D-AC56-BE5E2A011E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3F4802-A02E-B639-6C5B-D9441CC4A02E}"/>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2865944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901F-01D9-25EF-6489-6CA8976ADC1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697B39B-DC8D-6798-9E6B-4E8583DA90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C6CADA-05CB-5EF4-06C7-52E1D29EEE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8D9B724-9205-F536-7099-9145BD2CF3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376C13-7A92-00B6-AFC9-28B15BFF8F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946F374-745B-DD04-CD18-A6108B089172}"/>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8" name="Footer Placeholder 7">
            <a:extLst>
              <a:ext uri="{FF2B5EF4-FFF2-40B4-BE49-F238E27FC236}">
                <a16:creationId xmlns:a16="http://schemas.microsoft.com/office/drawing/2014/main" id="{5A199719-7ADE-D8E8-CEFB-6B79A9C054F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F5F9AC-0B66-1D18-579D-BE94E084C319}"/>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3036954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E3137-AED3-8BCB-8219-4A728A97A5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ACAA16-ED7C-B74C-0A91-880E31F14A89}"/>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4" name="Footer Placeholder 3">
            <a:extLst>
              <a:ext uri="{FF2B5EF4-FFF2-40B4-BE49-F238E27FC236}">
                <a16:creationId xmlns:a16="http://schemas.microsoft.com/office/drawing/2014/main" id="{934E61B2-707B-2135-13A9-45B61F71D6E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DAF0BDD-5D4D-B63A-E666-273CB631C61E}"/>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1999227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552353-8FEF-58C7-36C3-177EB3C95D73}"/>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3" name="Footer Placeholder 2">
            <a:extLst>
              <a:ext uri="{FF2B5EF4-FFF2-40B4-BE49-F238E27FC236}">
                <a16:creationId xmlns:a16="http://schemas.microsoft.com/office/drawing/2014/main" id="{B96BDB20-7DF7-8D83-1379-FB9727698D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DC7AA8A-32A2-E4C5-5DB9-8599D558542E}"/>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3574874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B5CFF-611C-AE5B-9F1F-C2844B8BB8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379F49C-100F-BA09-2A82-8695692998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BEC6DD-46E9-C193-C7FF-D6B39D62C3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5F907-7C53-4A06-AD7D-1CF5AAEC6A3F}"/>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6" name="Footer Placeholder 5">
            <a:extLst>
              <a:ext uri="{FF2B5EF4-FFF2-40B4-BE49-F238E27FC236}">
                <a16:creationId xmlns:a16="http://schemas.microsoft.com/office/drawing/2014/main" id="{8A6186B8-2761-3A86-325E-BC4F660C1B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5700AE-CB88-9DDD-AA7E-F98ECB340FB7}"/>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1761678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49F3D-E46C-1B0D-F9AA-17CB1A36B3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52E86E1-8AB8-426A-F50A-19C8B230F2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47891C5-852C-1D17-A4CE-9C9B16F0D5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B08D83-985F-254C-6877-E0DB6854CF82}"/>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6" name="Footer Placeholder 5">
            <a:extLst>
              <a:ext uri="{FF2B5EF4-FFF2-40B4-BE49-F238E27FC236}">
                <a16:creationId xmlns:a16="http://schemas.microsoft.com/office/drawing/2014/main" id="{2FFD4412-D115-BA21-9C79-30DF3DC84C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855681-88DC-AD7D-B41D-3E804CB8A9BF}"/>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2423551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B16A4-5640-A0DE-0B57-0B58C6BBEB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92BA607-7548-1BB5-CAC9-3B48A611B7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6D12DF-01A8-046E-E55E-60DBACA329CF}"/>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5" name="Footer Placeholder 4">
            <a:extLst>
              <a:ext uri="{FF2B5EF4-FFF2-40B4-BE49-F238E27FC236}">
                <a16:creationId xmlns:a16="http://schemas.microsoft.com/office/drawing/2014/main" id="{1E654C72-943E-024E-C7F4-9C81852D07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9749DC-A8AF-93A7-F2AC-C128FC47FF12}"/>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2285673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0C7EF4-5C14-AE1B-8C08-5F945C92FFA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AE8C07-F953-D813-E0D3-632F587C730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1A9FA5-2FEE-5CB9-DA28-E98BCF3F5526}"/>
              </a:ext>
            </a:extLst>
          </p:cNvPr>
          <p:cNvSpPr>
            <a:spLocks noGrp="1"/>
          </p:cNvSpPr>
          <p:nvPr>
            <p:ph type="dt" sz="half" idx="10"/>
          </p:nvPr>
        </p:nvSpPr>
        <p:spPr/>
        <p:txBody>
          <a:bodyPr/>
          <a:lstStyle/>
          <a:p>
            <a:fld id="{445BF09E-1FA2-4098-9B43-F8EAF7A064A9}" type="datetimeFigureOut">
              <a:rPr lang="en-US" smtClean="0"/>
              <a:t>8/11/2025</a:t>
            </a:fld>
            <a:endParaRPr lang="en-US"/>
          </a:p>
        </p:txBody>
      </p:sp>
      <p:sp>
        <p:nvSpPr>
          <p:cNvPr id="5" name="Footer Placeholder 4">
            <a:extLst>
              <a:ext uri="{FF2B5EF4-FFF2-40B4-BE49-F238E27FC236}">
                <a16:creationId xmlns:a16="http://schemas.microsoft.com/office/drawing/2014/main" id="{6B1BF256-EC4A-305C-8A6E-2A248BDD3A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7DAA25-95C0-B90F-AFE9-2B32C2D26FE2}"/>
              </a:ext>
            </a:extLst>
          </p:cNvPr>
          <p:cNvSpPr>
            <a:spLocks noGrp="1"/>
          </p:cNvSpPr>
          <p:nvPr>
            <p:ph type="sldNum" sz="quarter" idx="12"/>
          </p:nvPr>
        </p:nvSpPr>
        <p:spPr/>
        <p:txBody>
          <a:bodyPr/>
          <a:lstStyle/>
          <a:p>
            <a:fld id="{6A26340A-A705-4EE7-A6F0-C550AD3FF16F}" type="slidenum">
              <a:rPr lang="en-US" smtClean="0"/>
              <a:t>‹#›</a:t>
            </a:fld>
            <a:endParaRPr lang="en-US"/>
          </a:p>
        </p:txBody>
      </p:sp>
    </p:spTree>
    <p:extLst>
      <p:ext uri="{BB962C8B-B14F-4D97-AF65-F5344CB8AC3E}">
        <p14:creationId xmlns:p14="http://schemas.microsoft.com/office/powerpoint/2010/main" val="820757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AE3DB5-1961-9062-B196-0626E6F67A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CC38B4-EB0F-1752-FE9B-B7E12F2285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7A1E4-128A-4281-302E-090E448ABE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45BF09E-1FA2-4098-9B43-F8EAF7A064A9}" type="datetimeFigureOut">
              <a:rPr lang="en-US" smtClean="0"/>
              <a:t>8/11/2025</a:t>
            </a:fld>
            <a:endParaRPr lang="en-US"/>
          </a:p>
        </p:txBody>
      </p:sp>
      <p:sp>
        <p:nvSpPr>
          <p:cNvPr id="5" name="Footer Placeholder 4">
            <a:extLst>
              <a:ext uri="{FF2B5EF4-FFF2-40B4-BE49-F238E27FC236}">
                <a16:creationId xmlns:a16="http://schemas.microsoft.com/office/drawing/2014/main" id="{E717B237-79C9-E481-F852-F0C8D81BF0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3F0E350-A68D-CF35-6909-0ACB6A2765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A26340A-A705-4EE7-A6F0-C550AD3FF16F}" type="slidenum">
              <a:rPr lang="en-US" smtClean="0"/>
              <a:t>‹#›</a:t>
            </a:fld>
            <a:endParaRPr lang="en-US"/>
          </a:p>
        </p:txBody>
      </p:sp>
    </p:spTree>
    <p:extLst>
      <p:ext uri="{BB962C8B-B14F-4D97-AF65-F5344CB8AC3E}">
        <p14:creationId xmlns:p14="http://schemas.microsoft.com/office/powerpoint/2010/main" val="910414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2.png"/><Relationship Id="rId2" Type="http://schemas.microsoft.com/office/2007/relationships/media" Target="../media/media1.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2.m4a"/><Relationship Id="rId7" Type="http://schemas.openxmlformats.org/officeDocument/2006/relationships/image" Target="../media/image3.jpeg"/><Relationship Id="rId2" Type="http://schemas.microsoft.com/office/2007/relationships/media" Target="../media/media2.m4a"/><Relationship Id="rId1" Type="http://schemas.openxmlformats.org/officeDocument/2006/relationships/tags" Target="../tags/tag3.xml"/><Relationship Id="rId6" Type="http://schemas.openxmlformats.org/officeDocument/2006/relationships/image" Target="../media/image1.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3.m4a"/><Relationship Id="rId7" Type="http://schemas.openxmlformats.org/officeDocument/2006/relationships/hyperlink" Target="https://alaska-apsc-portal.acadisonline.com/AcadisViewer/Login.aspx" TargetMode="External"/><Relationship Id="rId2" Type="http://schemas.microsoft.com/office/2007/relationships/media" Target="../media/media3.m4a"/><Relationship Id="rId1" Type="http://schemas.openxmlformats.org/officeDocument/2006/relationships/tags" Target="../tags/tag4.xml"/><Relationship Id="rId6" Type="http://schemas.openxmlformats.org/officeDocument/2006/relationships/image" Target="../media/image1.png"/><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6.png"/><Relationship Id="rId2" Type="http://schemas.microsoft.com/office/2007/relationships/media" Target="../media/media4.m4a"/><Relationship Id="rId1" Type="http://schemas.openxmlformats.org/officeDocument/2006/relationships/tags" Target="../tags/tag5.xml"/><Relationship Id="rId6" Type="http://schemas.openxmlformats.org/officeDocument/2006/relationships/image" Target="../media/image1.pn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7.png"/><Relationship Id="rId2" Type="http://schemas.microsoft.com/office/2007/relationships/media" Target="../media/media5.m4a"/><Relationship Id="rId1" Type="http://schemas.openxmlformats.org/officeDocument/2006/relationships/tags" Target="../tags/tag6.xml"/><Relationship Id="rId6" Type="http://schemas.openxmlformats.org/officeDocument/2006/relationships/image" Target="../media/image1.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8.png"/><Relationship Id="rId2" Type="http://schemas.microsoft.com/office/2007/relationships/media" Target="../media/media6.m4a"/><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8.m4a"/><Relationship Id="rId7" Type="http://schemas.openxmlformats.org/officeDocument/2006/relationships/image" Target="../media/image9.png"/><Relationship Id="rId2" Type="http://schemas.microsoft.com/office/2007/relationships/media" Target="../media/media8.m4a"/><Relationship Id="rId1" Type="http://schemas.openxmlformats.org/officeDocument/2006/relationships/tags" Target="../tags/tag9.xml"/><Relationship Id="rId6" Type="http://schemas.openxmlformats.org/officeDocument/2006/relationships/image" Target="../media/image1.png"/><Relationship Id="rId5" Type="http://schemas.openxmlformats.org/officeDocument/2006/relationships/notesSlide" Target="../notesSlides/notesSlide8.xml"/><Relationship Id="rId4" Type="http://schemas.openxmlformats.org/officeDocument/2006/relationships/slideLayout" Target="../slideLayouts/slideLayout2.xml"/><Relationship Id="rId9"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audio" Target="../media/media9.m4a"/><Relationship Id="rId7" Type="http://schemas.openxmlformats.org/officeDocument/2006/relationships/image" Target="../media/image9.png"/><Relationship Id="rId2" Type="http://schemas.microsoft.com/office/2007/relationships/media" Target="../media/media9.m4a"/><Relationship Id="rId1" Type="http://schemas.openxmlformats.org/officeDocument/2006/relationships/tags" Target="../tags/tag10.xml"/><Relationship Id="rId6" Type="http://schemas.openxmlformats.org/officeDocument/2006/relationships/image" Target="../media/image1.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audio" Target="../media/media10.m4a"/><Relationship Id="rId7" Type="http://schemas.openxmlformats.org/officeDocument/2006/relationships/image" Target="../media/image9.png"/><Relationship Id="rId2" Type="http://schemas.microsoft.com/office/2007/relationships/media" Target="../media/media10.m4a"/><Relationship Id="rId1" Type="http://schemas.openxmlformats.org/officeDocument/2006/relationships/tags" Target="../tags/tag11.xml"/><Relationship Id="rId6" Type="http://schemas.openxmlformats.org/officeDocument/2006/relationships/image" Target="../media/image1.png"/><Relationship Id="rId5" Type="http://schemas.openxmlformats.org/officeDocument/2006/relationships/notesSlide" Target="../notesSlides/notesSlide10.xml"/><Relationship Id="rId4" Type="http://schemas.openxmlformats.org/officeDocument/2006/relationships/slideLayout" Target="../slideLayouts/slideLayout2.xml"/><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audio" Target="../media/media11.m4a"/><Relationship Id="rId7" Type="http://schemas.openxmlformats.org/officeDocument/2006/relationships/image" Target="../media/image9.png"/><Relationship Id="rId2" Type="http://schemas.microsoft.com/office/2007/relationships/media" Target="../media/media11.m4a"/><Relationship Id="rId1" Type="http://schemas.openxmlformats.org/officeDocument/2006/relationships/tags" Target="../tags/tag12.xml"/><Relationship Id="rId6" Type="http://schemas.openxmlformats.org/officeDocument/2006/relationships/image" Target="../media/image1.png"/><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audio" Target="../media/media12.m4a"/><Relationship Id="rId7" Type="http://schemas.openxmlformats.org/officeDocument/2006/relationships/image" Target="../media/image16.png"/><Relationship Id="rId2" Type="http://schemas.microsoft.com/office/2007/relationships/media" Target="../media/media12.m4a"/><Relationship Id="rId1" Type="http://schemas.openxmlformats.org/officeDocument/2006/relationships/tags" Target="../tags/tag13.xml"/><Relationship Id="rId6" Type="http://schemas.openxmlformats.org/officeDocument/2006/relationships/image" Target="../media/image1.png"/><Relationship Id="rId5" Type="http://schemas.openxmlformats.org/officeDocument/2006/relationships/notesSlide" Target="../notesSlides/notesSlide12.xml"/><Relationship Id="rId10" Type="http://schemas.openxmlformats.org/officeDocument/2006/relationships/image" Target="../media/image19.png"/><Relationship Id="rId4" Type="http://schemas.openxmlformats.org/officeDocument/2006/relationships/slideLayout" Target="../slideLayouts/slideLayout2.xml"/><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audio" Target="../media/media13.m4a"/><Relationship Id="rId7" Type="http://schemas.openxmlformats.org/officeDocument/2006/relationships/image" Target="../media/image9.png"/><Relationship Id="rId2" Type="http://schemas.microsoft.com/office/2007/relationships/media" Target="../media/media13.m4a"/><Relationship Id="rId1" Type="http://schemas.openxmlformats.org/officeDocument/2006/relationships/tags" Target="../tags/tag14.xml"/><Relationship Id="rId6" Type="http://schemas.openxmlformats.org/officeDocument/2006/relationships/image" Target="../media/image1.png"/><Relationship Id="rId5" Type="http://schemas.openxmlformats.org/officeDocument/2006/relationships/notesSlide" Target="../notesSlides/notesSlide13.xml"/><Relationship Id="rId4" Type="http://schemas.openxmlformats.org/officeDocument/2006/relationships/slideLayout" Target="../slideLayouts/slideLayout2.xml"/><Relationship Id="rId9"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audio" Target="../media/media14.m4a"/><Relationship Id="rId7" Type="http://schemas.openxmlformats.org/officeDocument/2006/relationships/image" Target="../media/image9.png"/><Relationship Id="rId12" Type="http://schemas.openxmlformats.org/officeDocument/2006/relationships/image" Target="../media/image26.png"/><Relationship Id="rId2" Type="http://schemas.microsoft.com/office/2007/relationships/media" Target="../media/media14.m4a"/><Relationship Id="rId1" Type="http://schemas.openxmlformats.org/officeDocument/2006/relationships/tags" Target="../tags/tag15.xml"/><Relationship Id="rId6" Type="http://schemas.openxmlformats.org/officeDocument/2006/relationships/image" Target="../media/image1.png"/><Relationship Id="rId11" Type="http://schemas.openxmlformats.org/officeDocument/2006/relationships/image" Target="../media/image25.png"/><Relationship Id="rId5" Type="http://schemas.openxmlformats.org/officeDocument/2006/relationships/notesSlide" Target="../notesSlides/notesSlide14.xml"/><Relationship Id="rId10" Type="http://schemas.openxmlformats.org/officeDocument/2006/relationships/image" Target="../media/image24.png"/><Relationship Id="rId4" Type="http://schemas.openxmlformats.org/officeDocument/2006/relationships/slideLayout" Target="../slideLayouts/slideLayout2.xml"/><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audio" Target="../media/media15.m4a"/><Relationship Id="rId7" Type="http://schemas.openxmlformats.org/officeDocument/2006/relationships/image" Target="../media/image28.png"/><Relationship Id="rId2" Type="http://schemas.microsoft.com/office/2007/relationships/media" Target="../media/media15.m4a"/><Relationship Id="rId1" Type="http://schemas.openxmlformats.org/officeDocument/2006/relationships/tags" Target="../tags/tag16.xml"/><Relationship Id="rId6" Type="http://schemas.openxmlformats.org/officeDocument/2006/relationships/image" Target="../media/image1.png"/><Relationship Id="rId5" Type="http://schemas.openxmlformats.org/officeDocument/2006/relationships/notesSlide" Target="../notesSlides/notesSlide15.xml"/><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audio" Target="../media/media16.m4a"/><Relationship Id="rId7" Type="http://schemas.openxmlformats.org/officeDocument/2006/relationships/image" Target="../media/image22.png"/><Relationship Id="rId2" Type="http://schemas.microsoft.com/office/2007/relationships/media" Target="../media/media16.m4a"/><Relationship Id="rId1" Type="http://schemas.openxmlformats.org/officeDocument/2006/relationships/tags" Target="../tags/tag17.xml"/><Relationship Id="rId6" Type="http://schemas.openxmlformats.org/officeDocument/2006/relationships/image" Target="../media/image1.png"/><Relationship Id="rId5" Type="http://schemas.openxmlformats.org/officeDocument/2006/relationships/notesSlide" Target="../notesSlides/notesSlide16.xm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audio" Target="../media/media17.m4a"/><Relationship Id="rId7" Type="http://schemas.openxmlformats.org/officeDocument/2006/relationships/image" Target="../media/image31.emf"/><Relationship Id="rId2" Type="http://schemas.microsoft.com/office/2007/relationships/media" Target="../media/media17.m4a"/><Relationship Id="rId1" Type="http://schemas.openxmlformats.org/officeDocument/2006/relationships/tags" Target="../tags/tag18.xml"/><Relationship Id="rId6" Type="http://schemas.openxmlformats.org/officeDocument/2006/relationships/image" Target="../media/image1.png"/><Relationship Id="rId5" Type="http://schemas.openxmlformats.org/officeDocument/2006/relationships/notesSlide" Target="../notesSlides/notesSlide17.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7" Type="http://schemas.openxmlformats.org/officeDocument/2006/relationships/image" Target="../media/image1.png"/><Relationship Id="rId2" Type="http://schemas.microsoft.com/office/2007/relationships/media" Target="../media/media18.m4a"/><Relationship Id="rId1" Type="http://schemas.openxmlformats.org/officeDocument/2006/relationships/tags" Target="../tags/tag19.xml"/><Relationship Id="rId6" Type="http://schemas.openxmlformats.org/officeDocument/2006/relationships/image" Target="../media/image33.png"/><Relationship Id="rId5" Type="http://schemas.openxmlformats.org/officeDocument/2006/relationships/notesSlide" Target="../notesSlides/notesSlide18.xml"/><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19.m4a"/><Relationship Id="rId7" Type="http://schemas.openxmlformats.org/officeDocument/2006/relationships/image" Target="../media/image35.png"/><Relationship Id="rId2" Type="http://schemas.microsoft.com/office/2007/relationships/media" Target="../media/media19.m4a"/><Relationship Id="rId1" Type="http://schemas.openxmlformats.org/officeDocument/2006/relationships/tags" Target="../tags/tag20.xml"/><Relationship Id="rId6" Type="http://schemas.openxmlformats.org/officeDocument/2006/relationships/image" Target="../media/image34.png"/><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20.m4a"/><Relationship Id="rId7" Type="http://schemas.openxmlformats.org/officeDocument/2006/relationships/image" Target="../media/image37.png"/><Relationship Id="rId2" Type="http://schemas.microsoft.com/office/2007/relationships/media" Target="../media/media20.m4a"/><Relationship Id="rId1" Type="http://schemas.openxmlformats.org/officeDocument/2006/relationships/tags" Target="../tags/tag21.xml"/><Relationship Id="rId6" Type="http://schemas.openxmlformats.org/officeDocument/2006/relationships/image" Target="../media/image36.png"/><Relationship Id="rId5" Type="http://schemas.openxmlformats.org/officeDocument/2006/relationships/notesSlide" Target="../notesSlides/notesSlide20.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21.m4a"/><Relationship Id="rId7" Type="http://schemas.openxmlformats.org/officeDocument/2006/relationships/image" Target="../media/image39.png"/><Relationship Id="rId2" Type="http://schemas.microsoft.com/office/2007/relationships/media" Target="../media/media21.m4a"/><Relationship Id="rId1" Type="http://schemas.openxmlformats.org/officeDocument/2006/relationships/tags" Target="../tags/tag22.xml"/><Relationship Id="rId6" Type="http://schemas.openxmlformats.org/officeDocument/2006/relationships/image" Target="../media/image38.png"/><Relationship Id="rId5" Type="http://schemas.openxmlformats.org/officeDocument/2006/relationships/notesSlide" Target="../notesSlides/notesSlide21.xml"/><Relationship Id="rId4"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audio" Target="../media/media22.m4a"/><Relationship Id="rId2" Type="http://schemas.microsoft.com/office/2007/relationships/media" Target="../media/media22.m4a"/><Relationship Id="rId1" Type="http://schemas.openxmlformats.org/officeDocument/2006/relationships/tags" Target="../tags/tag23.xml"/><Relationship Id="rId6" Type="http://schemas.openxmlformats.org/officeDocument/2006/relationships/image" Target="../media/image1.png"/><Relationship Id="rId5" Type="http://schemas.openxmlformats.org/officeDocument/2006/relationships/notesSlide" Target="../notesSlides/notesSlide22.xml"/><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23.m4a"/><Relationship Id="rId7" Type="http://schemas.openxmlformats.org/officeDocument/2006/relationships/hyperlink" Target="mailto:apsc@alaska.gov" TargetMode="External"/><Relationship Id="rId2" Type="http://schemas.microsoft.com/office/2007/relationships/media" Target="../media/media23.m4a"/><Relationship Id="rId1" Type="http://schemas.openxmlformats.org/officeDocument/2006/relationships/tags" Target="../tags/tag24.xml"/><Relationship Id="rId6" Type="http://schemas.openxmlformats.org/officeDocument/2006/relationships/image" Target="../media/image40.png"/><Relationship Id="rId5" Type="http://schemas.openxmlformats.org/officeDocument/2006/relationships/notesSlide" Target="../notesSlides/notesSlide23.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Audio 5">
            <a:hlinkClick r:id="" action="ppaction://media"/>
            <a:extLst>
              <a:ext uri="{FF2B5EF4-FFF2-40B4-BE49-F238E27FC236}">
                <a16:creationId xmlns:a16="http://schemas.microsoft.com/office/drawing/2014/main" id="{A2570B87-D647-86B0-4B0F-F35D60A46D5F}"/>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D9F2CD-9A23-FEA7-6D91-CB900CB76EE2}"/>
              </a:ext>
            </a:extLst>
          </p:cNvPr>
          <p:cNvSpPr txBox="1"/>
          <p:nvPr/>
        </p:nvSpPr>
        <p:spPr>
          <a:xfrm>
            <a:off x="7337234" y="1499511"/>
            <a:ext cx="4618789" cy="2123658"/>
          </a:xfrm>
          <a:prstGeom prst="rect">
            <a:avLst/>
          </a:prstGeom>
          <a:noFill/>
        </p:spPr>
        <p:txBody>
          <a:bodyPr wrap="square" rtlCol="0">
            <a:spAutoFit/>
          </a:bodyPr>
          <a:lstStyle/>
          <a:p>
            <a:pPr algn="ctr"/>
            <a:r>
              <a:rPr lang="en-US" sz="4400" dirty="0">
                <a:solidFill>
                  <a:schemeClr val="bg1"/>
                </a:solidFill>
              </a:rPr>
              <a:t>Reciprocity Process</a:t>
            </a:r>
          </a:p>
          <a:p>
            <a:pPr algn="ctr"/>
            <a:r>
              <a:rPr lang="en-US" sz="4400" dirty="0">
                <a:solidFill>
                  <a:schemeClr val="bg1"/>
                </a:solidFill>
              </a:rPr>
              <a:t>For Applicants</a:t>
            </a:r>
            <a:endParaRPr lang="en-US" dirty="0">
              <a:solidFill>
                <a:schemeClr val="bg1"/>
              </a:solidFill>
            </a:endParaRPr>
          </a:p>
        </p:txBody>
      </p:sp>
      <p:pic>
        <p:nvPicPr>
          <p:cNvPr id="2" name="Picture 1">
            <a:extLst>
              <a:ext uri="{FF2B5EF4-FFF2-40B4-BE49-F238E27FC236}">
                <a16:creationId xmlns:a16="http://schemas.microsoft.com/office/drawing/2014/main" id="{4C5BE408-B60D-E427-D2E4-2F0386C9BBD4}"/>
              </a:ext>
            </a:extLst>
          </p:cNvPr>
          <p:cNvPicPr>
            <a:picLocks noChangeAspect="1"/>
          </p:cNvPicPr>
          <p:nvPr/>
        </p:nvPicPr>
        <p:blipFill>
          <a:blip r:embed="rId7"/>
          <a:stretch>
            <a:fillRect/>
          </a:stretch>
        </p:blipFill>
        <p:spPr>
          <a:xfrm>
            <a:off x="-6935" y="-1"/>
            <a:ext cx="6804342" cy="6821481"/>
          </a:xfrm>
          <a:prstGeom prst="rect">
            <a:avLst/>
          </a:prstGeom>
        </p:spPr>
      </p:pic>
    </p:spTree>
    <p:custDataLst>
      <p:tags r:id="rId1"/>
    </p:custDataLst>
    <p:extLst>
      <p:ext uri="{BB962C8B-B14F-4D97-AF65-F5344CB8AC3E}">
        <p14:creationId xmlns:p14="http://schemas.microsoft.com/office/powerpoint/2010/main" val="3366580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Audio 22">
            <a:hlinkClick r:id="" action="ppaction://media"/>
            <a:extLst>
              <a:ext uri="{FF2B5EF4-FFF2-40B4-BE49-F238E27FC236}">
                <a16:creationId xmlns:a16="http://schemas.microsoft.com/office/drawing/2014/main" id="{C0149513-C477-7B26-C3E1-5EB25F7375E7}"/>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pic>
        <p:nvPicPr>
          <p:cNvPr id="19" name="Picture 18" descr="A blurry blue and white lights&#10;&#10;Description automatically generated">
            <a:extLst>
              <a:ext uri="{FF2B5EF4-FFF2-40B4-BE49-F238E27FC236}">
                <a16:creationId xmlns:a16="http://schemas.microsoft.com/office/drawing/2014/main" id="{187DDDDE-5E9E-4A28-9600-33473CA406F3}"/>
              </a:ext>
            </a:extLst>
          </p:cNvPr>
          <p:cNvPicPr>
            <a:picLocks noChangeAspect="1"/>
          </p:cNvPicPr>
          <p:nvPr/>
        </p:nvPicPr>
        <p:blipFill>
          <a:blip r:embed="rId7">
            <a:alphaModFix/>
          </a:blip>
          <a:srcRect l="21262" r="19390" b="-2"/>
          <a:stretch/>
        </p:blipFill>
        <p:spPr>
          <a:xfrm>
            <a:off x="1" y="1587"/>
            <a:ext cx="12191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pic>
        <p:nvPicPr>
          <p:cNvPr id="7" name="Picture 6">
            <a:extLst>
              <a:ext uri="{FF2B5EF4-FFF2-40B4-BE49-F238E27FC236}">
                <a16:creationId xmlns:a16="http://schemas.microsoft.com/office/drawing/2014/main" id="{ACBEA8CF-D537-F071-A774-70697AD464E7}"/>
              </a:ext>
            </a:extLst>
          </p:cNvPr>
          <p:cNvPicPr>
            <a:picLocks noChangeAspect="1"/>
          </p:cNvPicPr>
          <p:nvPr/>
        </p:nvPicPr>
        <p:blipFill>
          <a:blip r:embed="rId8">
            <a:alphaModFix amt="30000"/>
          </a:blip>
          <a:stretch>
            <a:fillRect/>
          </a:stretch>
        </p:blipFill>
        <p:spPr>
          <a:xfrm>
            <a:off x="0" y="-35023"/>
            <a:ext cx="12192002" cy="6928045"/>
          </a:xfrm>
          <a:prstGeom prst="rect">
            <a:avLst/>
          </a:prstGeom>
        </p:spPr>
      </p:pic>
      <p:sp>
        <p:nvSpPr>
          <p:cNvPr id="2" name="TextBox 1">
            <a:extLst>
              <a:ext uri="{FF2B5EF4-FFF2-40B4-BE49-F238E27FC236}">
                <a16:creationId xmlns:a16="http://schemas.microsoft.com/office/drawing/2014/main" id="{FD5B294E-A924-AE8B-98B6-9738D6BFBF2A}"/>
              </a:ext>
            </a:extLst>
          </p:cNvPr>
          <p:cNvSpPr txBox="1"/>
          <p:nvPr/>
        </p:nvSpPr>
        <p:spPr>
          <a:xfrm>
            <a:off x="-82296" y="1410060"/>
            <a:ext cx="12192000" cy="2246769"/>
          </a:xfrm>
          <a:prstGeom prst="rect">
            <a:avLst/>
          </a:prstGeom>
          <a:noFill/>
        </p:spPr>
        <p:txBody>
          <a:bodyPr wrap="square" rtlCol="0">
            <a:spAutoFit/>
          </a:bodyPr>
          <a:lstStyle/>
          <a:p>
            <a:pPr algn="ctr"/>
            <a:r>
              <a:rPr lang="en-US" sz="2800" dirty="0">
                <a:solidFill>
                  <a:schemeClr val="bg1"/>
                </a:solidFill>
              </a:rPr>
              <a:t>The State of Alaska values all outside law enforcement experience and welcomes officers with prior experience to apply for reciprocity. Approved reciprocal applicants would be eligible to attend the two-week recertification academy during their first year of hire in Alaska as they continue their unique law enforcement career within Alaska</a:t>
            </a:r>
            <a:endParaRPr lang="en-US" sz="1600" dirty="0">
              <a:solidFill>
                <a:schemeClr val="bg1"/>
              </a:solidFill>
            </a:endParaRPr>
          </a:p>
        </p:txBody>
      </p:sp>
      <p:sp>
        <p:nvSpPr>
          <p:cNvPr id="5" name="TextBox 4">
            <a:extLst>
              <a:ext uri="{FF2B5EF4-FFF2-40B4-BE49-F238E27FC236}">
                <a16:creationId xmlns:a16="http://schemas.microsoft.com/office/drawing/2014/main" id="{627CE62F-BCAF-38F2-C531-10D5685EEE20}"/>
              </a:ext>
            </a:extLst>
          </p:cNvPr>
          <p:cNvSpPr txBox="1"/>
          <p:nvPr/>
        </p:nvSpPr>
        <p:spPr>
          <a:xfrm>
            <a:off x="4744857" y="50452"/>
            <a:ext cx="2969178" cy="769441"/>
          </a:xfrm>
          <a:prstGeom prst="rect">
            <a:avLst/>
          </a:prstGeom>
          <a:noFill/>
        </p:spPr>
        <p:txBody>
          <a:bodyPr wrap="square" rtlCol="0">
            <a:spAutoFit/>
          </a:bodyPr>
          <a:lstStyle/>
          <a:p>
            <a:r>
              <a:rPr lang="en-US" sz="4400" dirty="0">
                <a:solidFill>
                  <a:schemeClr val="bg1">
                    <a:lumMod val="95000"/>
                  </a:schemeClr>
                </a:solidFill>
              </a:rPr>
              <a:t>Reciprocity</a:t>
            </a:r>
          </a:p>
        </p:txBody>
      </p:sp>
      <p:sp>
        <p:nvSpPr>
          <p:cNvPr id="6" name="TextBox 5">
            <a:extLst>
              <a:ext uri="{FF2B5EF4-FFF2-40B4-BE49-F238E27FC236}">
                <a16:creationId xmlns:a16="http://schemas.microsoft.com/office/drawing/2014/main" id="{2D96CAFC-FE74-5978-837A-7FE073108EBB}"/>
              </a:ext>
            </a:extLst>
          </p:cNvPr>
          <p:cNvSpPr txBox="1"/>
          <p:nvPr/>
        </p:nvSpPr>
        <p:spPr>
          <a:xfrm>
            <a:off x="1307215" y="3726874"/>
            <a:ext cx="9649839" cy="2800767"/>
          </a:xfrm>
          <a:prstGeom prst="rect">
            <a:avLst/>
          </a:prstGeom>
          <a:noFill/>
        </p:spPr>
        <p:txBody>
          <a:bodyPr wrap="square" rtlCol="0">
            <a:spAutoFit/>
          </a:bodyPr>
          <a:lstStyle/>
          <a:p>
            <a:r>
              <a:rPr lang="en-US" sz="2800" b="1" dirty="0"/>
              <a:t>Listed below are two criteria required for reciprocal approval</a:t>
            </a:r>
          </a:p>
          <a:p>
            <a:pPr marL="342900" indent="-342900">
              <a:buFont typeface="Arial" panose="020B0604020202020204" pitchFamily="34" charset="0"/>
              <a:buChar char="•"/>
            </a:pPr>
            <a:r>
              <a:rPr lang="en-US" sz="2400" dirty="0"/>
              <a:t>Attended a police Academy that consisted of at least 650 hours that contained the required training subjects listed in the F22 police reciprocity verification form.</a:t>
            </a:r>
          </a:p>
          <a:p>
            <a:pPr marL="285750" indent="-285750">
              <a:buFont typeface="Arial" panose="020B0604020202020204" pitchFamily="34" charset="0"/>
              <a:buChar char="•"/>
            </a:pPr>
            <a:r>
              <a:rPr lang="en-US" sz="2400" dirty="0"/>
              <a:t>The individual must have worked as a full-time police officer within the past five years before submitting the reciprocity request</a:t>
            </a:r>
            <a:endParaRPr lang="en-US" sz="1600" dirty="0">
              <a:solidFill>
                <a:schemeClr val="tx2">
                  <a:lumMod val="50000"/>
                  <a:lumOff val="50000"/>
                </a:schemeClr>
              </a:solidFill>
            </a:endParaRPr>
          </a:p>
        </p:txBody>
      </p:sp>
    </p:spTree>
    <p:custDataLst>
      <p:tags r:id="rId1"/>
    </p:custDataLst>
    <p:extLst>
      <p:ext uri="{BB962C8B-B14F-4D97-AF65-F5344CB8AC3E}">
        <p14:creationId xmlns:p14="http://schemas.microsoft.com/office/powerpoint/2010/main" val="377344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6" name="Audio 45">
            <a:hlinkClick r:id="" action="ppaction://media"/>
            <a:extLst>
              <a:ext uri="{FF2B5EF4-FFF2-40B4-BE49-F238E27FC236}">
                <a16:creationId xmlns:a16="http://schemas.microsoft.com/office/drawing/2014/main" id="{2467BEEC-C324-8383-7100-10AEA5B35F7A}"/>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D16093-86B5-9931-C88D-A32349158FAE}"/>
              </a:ext>
            </a:extLst>
          </p:cNvPr>
          <p:cNvSpPr>
            <a:spLocks noGrp="1"/>
          </p:cNvSpPr>
          <p:nvPr>
            <p:ph type="ctrTitle"/>
          </p:nvPr>
        </p:nvSpPr>
        <p:spPr>
          <a:xfrm>
            <a:off x="699713" y="248038"/>
            <a:ext cx="7063721" cy="1159200"/>
          </a:xfrm>
        </p:spPr>
        <p:txBody>
          <a:bodyPr anchor="ctr">
            <a:normAutofit/>
          </a:bodyPr>
          <a:lstStyle/>
          <a:p>
            <a:pPr algn="l"/>
            <a:r>
              <a:rPr lang="en-US" sz="2800" dirty="0">
                <a:solidFill>
                  <a:srgbClr val="FFFFFF"/>
                </a:solidFill>
              </a:rPr>
              <a:t>Reciprocity Web Page</a:t>
            </a:r>
          </a:p>
        </p:txBody>
      </p:sp>
      <p:sp>
        <p:nvSpPr>
          <p:cNvPr id="6" name="Oval 5">
            <a:extLst>
              <a:ext uri="{FF2B5EF4-FFF2-40B4-BE49-F238E27FC236}">
                <a16:creationId xmlns:a16="http://schemas.microsoft.com/office/drawing/2014/main" id="{8C215A37-A503-A4A1-8B5C-74C844CBB17A}"/>
              </a:ext>
            </a:extLst>
          </p:cNvPr>
          <p:cNvSpPr/>
          <p:nvPr/>
        </p:nvSpPr>
        <p:spPr>
          <a:xfrm>
            <a:off x="8248942" y="95185"/>
            <a:ext cx="3822970" cy="123214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07B7D2C4-F06E-BDEB-6650-5DDC51165A09}"/>
              </a:ext>
            </a:extLst>
          </p:cNvPr>
          <p:cNvSpPr>
            <a:spLocks noGrp="1"/>
          </p:cNvSpPr>
          <p:nvPr>
            <p:ph type="subTitle" idx="1"/>
          </p:nvPr>
        </p:nvSpPr>
        <p:spPr>
          <a:xfrm>
            <a:off x="8543635" y="314150"/>
            <a:ext cx="3233585" cy="873612"/>
          </a:xfrm>
        </p:spPr>
        <p:txBody>
          <a:bodyPr anchor="ctr">
            <a:normAutofit fontScale="55000" lnSpcReduction="20000"/>
          </a:bodyPr>
          <a:lstStyle/>
          <a:p>
            <a:r>
              <a:rPr lang="en-US" sz="4400" dirty="0">
                <a:solidFill>
                  <a:srgbClr val="0070C0"/>
                </a:solidFill>
                <a:hlinkClick r:id="rId7">
                  <a:extLst>
                    <a:ext uri="{A12FA001-AC4F-418D-AE19-62706E023703}">
                      <ahyp:hlinkClr xmlns:ahyp="http://schemas.microsoft.com/office/drawing/2018/hyperlinkcolor" val="tx"/>
                    </a:ext>
                  </a:extLst>
                </a:hlinkClick>
              </a:rPr>
              <a:t>APSC RECIPROCITY WEB PAGE LINK</a:t>
            </a:r>
            <a:endParaRPr lang="en-US" sz="4400" dirty="0">
              <a:solidFill>
                <a:srgbClr val="0070C0"/>
              </a:solidFill>
            </a:endParaRPr>
          </a:p>
        </p:txBody>
      </p:sp>
      <p:sp>
        <p:nvSpPr>
          <p:cNvPr id="7" name="TextBox 6">
            <a:extLst>
              <a:ext uri="{FF2B5EF4-FFF2-40B4-BE49-F238E27FC236}">
                <a16:creationId xmlns:a16="http://schemas.microsoft.com/office/drawing/2014/main" id="{E4C6DB64-A317-1076-84EB-576C5292DB03}"/>
              </a:ext>
            </a:extLst>
          </p:cNvPr>
          <p:cNvSpPr txBox="1"/>
          <p:nvPr/>
        </p:nvSpPr>
        <p:spPr>
          <a:xfrm>
            <a:off x="1916694" y="1655276"/>
            <a:ext cx="7781189" cy="646331"/>
          </a:xfrm>
          <a:prstGeom prst="rect">
            <a:avLst/>
          </a:prstGeom>
          <a:noFill/>
        </p:spPr>
        <p:txBody>
          <a:bodyPr wrap="square" rtlCol="0">
            <a:spAutoFit/>
          </a:bodyPr>
          <a:lstStyle/>
          <a:p>
            <a:pPr algn="ctr"/>
            <a:r>
              <a:rPr lang="en-US" dirty="0"/>
              <a:t>The reciprocity web page has the resources needed to assist the applicant in completing the F22 police reciprocity verification form</a:t>
            </a:r>
          </a:p>
        </p:txBody>
      </p:sp>
      <p:pic>
        <p:nvPicPr>
          <p:cNvPr id="5" name="Picture 4">
            <a:extLst>
              <a:ext uri="{FF2B5EF4-FFF2-40B4-BE49-F238E27FC236}">
                <a16:creationId xmlns:a16="http://schemas.microsoft.com/office/drawing/2014/main" id="{568514FD-B58B-B3B8-7477-91B71A782967}"/>
              </a:ext>
            </a:extLst>
          </p:cNvPr>
          <p:cNvPicPr>
            <a:picLocks noChangeAspect="1"/>
          </p:cNvPicPr>
          <p:nvPr/>
        </p:nvPicPr>
        <p:blipFill>
          <a:blip r:embed="rId8"/>
          <a:stretch>
            <a:fillRect/>
          </a:stretch>
        </p:blipFill>
        <p:spPr>
          <a:xfrm>
            <a:off x="2494117" y="2301607"/>
            <a:ext cx="6747148" cy="4013390"/>
          </a:xfrm>
          <a:prstGeom prst="rect">
            <a:avLst/>
          </a:prstGeom>
        </p:spPr>
      </p:pic>
    </p:spTree>
    <p:custDataLst>
      <p:tags r:id="rId1"/>
    </p:custDataLst>
    <p:extLst>
      <p:ext uri="{BB962C8B-B14F-4D97-AF65-F5344CB8AC3E}">
        <p14:creationId xmlns:p14="http://schemas.microsoft.com/office/powerpoint/2010/main" val="6066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Audio 17">
            <a:hlinkClick r:id="" action="ppaction://media"/>
            <a:extLst>
              <a:ext uri="{FF2B5EF4-FFF2-40B4-BE49-F238E27FC236}">
                <a16:creationId xmlns:a16="http://schemas.microsoft.com/office/drawing/2014/main" id="{F06CB338-D4AD-6AB7-B47C-CC581ED59785}"/>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E4D6572-F650-9DCC-3DE0-36EC535CAFCD}"/>
              </a:ext>
            </a:extLst>
          </p:cNvPr>
          <p:cNvSpPr txBox="1"/>
          <p:nvPr/>
        </p:nvSpPr>
        <p:spPr>
          <a:xfrm>
            <a:off x="1363603" y="1583326"/>
            <a:ext cx="4059252" cy="2677656"/>
          </a:xfrm>
          <a:prstGeom prst="rect">
            <a:avLst/>
          </a:prstGeom>
          <a:noFill/>
        </p:spPr>
        <p:txBody>
          <a:bodyPr wrap="square" rtlCol="0">
            <a:spAutoFit/>
          </a:bodyPr>
          <a:lstStyle/>
          <a:p>
            <a:r>
              <a:rPr lang="en-US" sz="2400" dirty="0">
                <a:solidFill>
                  <a:schemeClr val="bg1"/>
                </a:solidFill>
              </a:rPr>
              <a:t>Please read all instructions on page 1 of the F22 Police Reciprocity Verification Form. This page provides examples of how to complete the form and prepare the required documents for verification.</a:t>
            </a:r>
          </a:p>
        </p:txBody>
      </p:sp>
      <p:pic>
        <p:nvPicPr>
          <p:cNvPr id="3" name="Picture 2">
            <a:extLst>
              <a:ext uri="{FF2B5EF4-FFF2-40B4-BE49-F238E27FC236}">
                <a16:creationId xmlns:a16="http://schemas.microsoft.com/office/drawing/2014/main" id="{2D8BFF33-6A20-B30D-1ED5-4D289804B0C0}"/>
              </a:ext>
            </a:extLst>
          </p:cNvPr>
          <p:cNvPicPr>
            <a:picLocks noChangeAspect="1"/>
          </p:cNvPicPr>
          <p:nvPr/>
        </p:nvPicPr>
        <p:blipFill>
          <a:blip r:embed="rId7"/>
          <a:stretch>
            <a:fillRect/>
          </a:stretch>
        </p:blipFill>
        <p:spPr>
          <a:xfrm>
            <a:off x="6949351" y="138111"/>
            <a:ext cx="5083192" cy="6661079"/>
          </a:xfrm>
          <a:prstGeom prst="rect">
            <a:avLst/>
          </a:prstGeom>
        </p:spPr>
      </p:pic>
      <p:cxnSp>
        <p:nvCxnSpPr>
          <p:cNvPr id="7" name="Straight Arrow Connector 6">
            <a:extLst>
              <a:ext uri="{FF2B5EF4-FFF2-40B4-BE49-F238E27FC236}">
                <a16:creationId xmlns:a16="http://schemas.microsoft.com/office/drawing/2014/main" id="{E228B741-D988-F322-DADD-E7EEF6522D7B}"/>
              </a:ext>
            </a:extLst>
          </p:cNvPr>
          <p:cNvCxnSpPr>
            <a:cxnSpLocks/>
          </p:cNvCxnSpPr>
          <p:nvPr/>
        </p:nvCxnSpPr>
        <p:spPr>
          <a:xfrm>
            <a:off x="6301257" y="1247175"/>
            <a:ext cx="1296188" cy="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5" name="Straight Arrow Connector 4">
            <a:extLst>
              <a:ext uri="{FF2B5EF4-FFF2-40B4-BE49-F238E27FC236}">
                <a16:creationId xmlns:a16="http://schemas.microsoft.com/office/drawing/2014/main" id="{B752DCBC-E49F-54F9-3439-85F661566100}"/>
              </a:ext>
            </a:extLst>
          </p:cNvPr>
          <p:cNvCxnSpPr>
            <a:cxnSpLocks/>
          </p:cNvCxnSpPr>
          <p:nvPr/>
        </p:nvCxnSpPr>
        <p:spPr>
          <a:xfrm>
            <a:off x="5958865" y="3872595"/>
            <a:ext cx="1493615" cy="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13" name="TextBox 12">
            <a:extLst>
              <a:ext uri="{FF2B5EF4-FFF2-40B4-BE49-F238E27FC236}">
                <a16:creationId xmlns:a16="http://schemas.microsoft.com/office/drawing/2014/main" id="{D25A9F21-4079-DFDC-B2E4-526676C84BC0}"/>
              </a:ext>
            </a:extLst>
          </p:cNvPr>
          <p:cNvSpPr txBox="1"/>
          <p:nvPr/>
        </p:nvSpPr>
        <p:spPr>
          <a:xfrm>
            <a:off x="610622" y="343632"/>
            <a:ext cx="2864054" cy="523220"/>
          </a:xfrm>
          <a:prstGeom prst="rect">
            <a:avLst/>
          </a:prstGeom>
          <a:noFill/>
        </p:spPr>
        <p:txBody>
          <a:bodyPr wrap="none" rtlCol="0">
            <a:spAutoFit/>
          </a:bodyPr>
          <a:lstStyle/>
          <a:p>
            <a:r>
              <a:rPr lang="en-US" sz="2800" dirty="0">
                <a:solidFill>
                  <a:schemeClr val="bg1"/>
                </a:solidFill>
              </a:rPr>
              <a:t>Instructions Page</a:t>
            </a:r>
          </a:p>
        </p:txBody>
      </p:sp>
    </p:spTree>
    <p:custDataLst>
      <p:tags r:id="rId1"/>
    </p:custDataLst>
    <p:extLst>
      <p:ext uri="{BB962C8B-B14F-4D97-AF65-F5344CB8AC3E}">
        <p14:creationId xmlns:p14="http://schemas.microsoft.com/office/powerpoint/2010/main" val="428690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Audio 7">
            <a:hlinkClick r:id="" action="ppaction://media"/>
            <a:extLst>
              <a:ext uri="{FF2B5EF4-FFF2-40B4-BE49-F238E27FC236}">
                <a16:creationId xmlns:a16="http://schemas.microsoft.com/office/drawing/2014/main" id="{8C3815C5-E22C-0580-34D8-D457ECFF9508}"/>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D9F2CD-9A23-FEA7-6D91-CB900CB76EE2}"/>
              </a:ext>
            </a:extLst>
          </p:cNvPr>
          <p:cNvSpPr txBox="1"/>
          <p:nvPr/>
        </p:nvSpPr>
        <p:spPr>
          <a:xfrm>
            <a:off x="179449" y="-18928"/>
            <a:ext cx="11832336" cy="1446550"/>
          </a:xfrm>
          <a:prstGeom prst="rect">
            <a:avLst/>
          </a:prstGeom>
          <a:noFill/>
        </p:spPr>
        <p:txBody>
          <a:bodyPr wrap="square" rtlCol="0">
            <a:spAutoFit/>
          </a:bodyPr>
          <a:lstStyle/>
          <a:p>
            <a:pPr algn="ctr"/>
            <a:endParaRPr lang="en-US" sz="2400" dirty="0">
              <a:solidFill>
                <a:schemeClr val="bg1"/>
              </a:solidFill>
            </a:endParaRPr>
          </a:p>
          <a:p>
            <a:pPr algn="ctr"/>
            <a:r>
              <a:rPr lang="en-US" sz="4400" dirty="0">
                <a:solidFill>
                  <a:schemeClr val="bg1"/>
                </a:solidFill>
              </a:rPr>
              <a:t>Personal Information</a:t>
            </a:r>
          </a:p>
          <a:p>
            <a:pPr algn="ctr"/>
            <a:r>
              <a:rPr lang="en-US" sz="2000" dirty="0">
                <a:solidFill>
                  <a:schemeClr val="bg1"/>
                </a:solidFill>
              </a:rPr>
              <a:t> </a:t>
            </a:r>
          </a:p>
        </p:txBody>
      </p:sp>
      <p:sp>
        <p:nvSpPr>
          <p:cNvPr id="11" name="TextBox 10">
            <a:extLst>
              <a:ext uri="{FF2B5EF4-FFF2-40B4-BE49-F238E27FC236}">
                <a16:creationId xmlns:a16="http://schemas.microsoft.com/office/drawing/2014/main" id="{9AE352D1-AFC2-2DC5-1ECD-7B4907657187}"/>
              </a:ext>
            </a:extLst>
          </p:cNvPr>
          <p:cNvSpPr txBox="1"/>
          <p:nvPr/>
        </p:nvSpPr>
        <p:spPr>
          <a:xfrm>
            <a:off x="359664" y="5237130"/>
            <a:ext cx="11832336" cy="461665"/>
          </a:xfrm>
          <a:prstGeom prst="rect">
            <a:avLst/>
          </a:prstGeom>
          <a:noFill/>
        </p:spPr>
        <p:txBody>
          <a:bodyPr wrap="square" rtlCol="0">
            <a:spAutoFit/>
          </a:bodyPr>
          <a:lstStyle/>
          <a:p>
            <a:pPr algn="ctr"/>
            <a:r>
              <a:rPr lang="en-US" sz="2400" dirty="0">
                <a:solidFill>
                  <a:schemeClr val="bg1"/>
                </a:solidFill>
              </a:rPr>
              <a:t>At the top of page 2, enter your personal information.</a:t>
            </a:r>
          </a:p>
        </p:txBody>
      </p:sp>
      <p:pic>
        <p:nvPicPr>
          <p:cNvPr id="3" name="Picture 2">
            <a:extLst>
              <a:ext uri="{FF2B5EF4-FFF2-40B4-BE49-F238E27FC236}">
                <a16:creationId xmlns:a16="http://schemas.microsoft.com/office/drawing/2014/main" id="{43D7970A-D52A-B7B5-3B43-94E875A1DD44}"/>
              </a:ext>
            </a:extLst>
          </p:cNvPr>
          <p:cNvPicPr>
            <a:picLocks noChangeAspect="1"/>
          </p:cNvPicPr>
          <p:nvPr/>
        </p:nvPicPr>
        <p:blipFill>
          <a:blip r:embed="rId7"/>
          <a:stretch>
            <a:fillRect/>
          </a:stretch>
        </p:blipFill>
        <p:spPr>
          <a:xfrm>
            <a:off x="660035" y="2648550"/>
            <a:ext cx="10658475" cy="1743075"/>
          </a:xfrm>
          <a:prstGeom prst="rect">
            <a:avLst/>
          </a:prstGeom>
        </p:spPr>
      </p:pic>
      <p:cxnSp>
        <p:nvCxnSpPr>
          <p:cNvPr id="15" name="Straight Arrow Connector 14">
            <a:extLst>
              <a:ext uri="{FF2B5EF4-FFF2-40B4-BE49-F238E27FC236}">
                <a16:creationId xmlns:a16="http://schemas.microsoft.com/office/drawing/2014/main" id="{A483EF42-59D8-D84C-67C6-1DC2032E73A9}"/>
              </a:ext>
            </a:extLst>
          </p:cNvPr>
          <p:cNvCxnSpPr>
            <a:cxnSpLocks/>
          </p:cNvCxnSpPr>
          <p:nvPr/>
        </p:nvCxnSpPr>
        <p:spPr>
          <a:xfrm flipH="1" flipV="1">
            <a:off x="3366655" y="4177145"/>
            <a:ext cx="2828294" cy="101362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C2E19243-3097-0F9E-2C3F-0D3CFBC4B155}"/>
              </a:ext>
            </a:extLst>
          </p:cNvPr>
          <p:cNvCxnSpPr>
            <a:cxnSpLocks/>
          </p:cNvCxnSpPr>
          <p:nvPr/>
        </p:nvCxnSpPr>
        <p:spPr>
          <a:xfrm flipV="1">
            <a:off x="6197261" y="4177145"/>
            <a:ext cx="0" cy="101362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8D0788A1-B5C3-9FC5-9359-61BBE77ADFCC}"/>
              </a:ext>
            </a:extLst>
          </p:cNvPr>
          <p:cNvCxnSpPr>
            <a:cxnSpLocks/>
          </p:cNvCxnSpPr>
          <p:nvPr/>
        </p:nvCxnSpPr>
        <p:spPr>
          <a:xfrm flipV="1">
            <a:off x="6194949" y="4223507"/>
            <a:ext cx="2652639" cy="967261"/>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Tree>
    <p:custDataLst>
      <p:tags r:id="rId1"/>
    </p:custDataLst>
    <p:extLst>
      <p:ext uri="{BB962C8B-B14F-4D97-AF65-F5344CB8AC3E}">
        <p14:creationId xmlns:p14="http://schemas.microsoft.com/office/powerpoint/2010/main" val="326990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16F5D29-0F2D-8945-ED8D-8F74650281C6}"/>
            </a:ext>
          </a:extLst>
        </p:cNvPr>
        <p:cNvGrpSpPr/>
        <p:nvPr/>
      </p:nvGrpSpPr>
      <p:grpSpPr>
        <a:xfrm>
          <a:off x="0" y="0"/>
          <a:ext cx="0" cy="0"/>
          <a:chOff x="0" y="0"/>
          <a:chExt cx="0" cy="0"/>
        </a:xfrm>
      </p:grpSpPr>
      <p:pic>
        <p:nvPicPr>
          <p:cNvPr id="9" name="Audio 8">
            <a:hlinkClick r:id="" action="ppaction://media"/>
            <a:extLst>
              <a:ext uri="{FF2B5EF4-FFF2-40B4-BE49-F238E27FC236}">
                <a16:creationId xmlns:a16="http://schemas.microsoft.com/office/drawing/2014/main" id="{D9121F9E-D2F3-B86A-30E8-35608AB27413}"/>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EC75AB0D-6809-BE8B-3B8D-3C4EA3B75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1C6636E-B48E-6886-4E4D-59BAA54E8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6228A2F-B561-8A1C-0743-F6CB761770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23997C3-B178-0419-22E1-DD4C648097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48592B-452C-1AA5-9204-B1F6FAE07A7A}"/>
              </a:ext>
            </a:extLst>
          </p:cNvPr>
          <p:cNvSpPr txBox="1"/>
          <p:nvPr/>
        </p:nvSpPr>
        <p:spPr>
          <a:xfrm>
            <a:off x="179449" y="-18928"/>
            <a:ext cx="11832336" cy="2123658"/>
          </a:xfrm>
          <a:prstGeom prst="rect">
            <a:avLst/>
          </a:prstGeom>
          <a:noFill/>
        </p:spPr>
        <p:txBody>
          <a:bodyPr wrap="square" rtlCol="0">
            <a:spAutoFit/>
          </a:bodyPr>
          <a:lstStyle/>
          <a:p>
            <a:pPr algn="ctr"/>
            <a:endParaRPr lang="en-US" sz="2400" dirty="0">
              <a:solidFill>
                <a:schemeClr val="bg1"/>
              </a:solidFill>
            </a:endParaRPr>
          </a:p>
          <a:p>
            <a:pPr algn="ctr"/>
            <a:r>
              <a:rPr lang="en-US" sz="4400" dirty="0">
                <a:solidFill>
                  <a:schemeClr val="bg1"/>
                </a:solidFill>
              </a:rPr>
              <a:t>Verification Information</a:t>
            </a:r>
          </a:p>
          <a:p>
            <a:pPr algn="ctr"/>
            <a:endParaRPr lang="en-US" sz="4400" dirty="0">
              <a:solidFill>
                <a:schemeClr val="bg1"/>
              </a:solidFill>
            </a:endParaRPr>
          </a:p>
          <a:p>
            <a:pPr algn="ctr"/>
            <a:r>
              <a:rPr lang="en-US" sz="2000" dirty="0">
                <a:solidFill>
                  <a:schemeClr val="bg1"/>
                </a:solidFill>
              </a:rPr>
              <a:t> Enter Your agency Information starting with the most current.</a:t>
            </a:r>
          </a:p>
        </p:txBody>
      </p:sp>
      <p:pic>
        <p:nvPicPr>
          <p:cNvPr id="5" name="Picture 4">
            <a:extLst>
              <a:ext uri="{FF2B5EF4-FFF2-40B4-BE49-F238E27FC236}">
                <a16:creationId xmlns:a16="http://schemas.microsoft.com/office/drawing/2014/main" id="{95523AC2-7DFA-38C5-B82F-E2939F8718FC}"/>
              </a:ext>
            </a:extLst>
          </p:cNvPr>
          <p:cNvPicPr>
            <a:picLocks noChangeAspect="1"/>
          </p:cNvPicPr>
          <p:nvPr/>
        </p:nvPicPr>
        <p:blipFill>
          <a:blip r:embed="rId7"/>
          <a:stretch>
            <a:fillRect/>
          </a:stretch>
        </p:blipFill>
        <p:spPr>
          <a:xfrm>
            <a:off x="3269080" y="3467929"/>
            <a:ext cx="5608354" cy="1957772"/>
          </a:xfrm>
          <a:prstGeom prst="rect">
            <a:avLst/>
          </a:prstGeom>
        </p:spPr>
      </p:pic>
      <p:cxnSp>
        <p:nvCxnSpPr>
          <p:cNvPr id="6" name="Straight Arrow Connector 5">
            <a:extLst>
              <a:ext uri="{FF2B5EF4-FFF2-40B4-BE49-F238E27FC236}">
                <a16:creationId xmlns:a16="http://schemas.microsoft.com/office/drawing/2014/main" id="{38104EB7-8D48-6C2B-B163-5CD47387B7E7}"/>
              </a:ext>
            </a:extLst>
          </p:cNvPr>
          <p:cNvCxnSpPr>
            <a:cxnSpLocks/>
          </p:cNvCxnSpPr>
          <p:nvPr/>
        </p:nvCxnSpPr>
        <p:spPr>
          <a:xfrm>
            <a:off x="6113171" y="2190660"/>
            <a:ext cx="1959113" cy="2134797"/>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239360D2-9704-6F44-1F2A-983DFE5C4841}"/>
              </a:ext>
            </a:extLst>
          </p:cNvPr>
          <p:cNvCxnSpPr>
            <a:cxnSpLocks/>
          </p:cNvCxnSpPr>
          <p:nvPr/>
        </p:nvCxnSpPr>
        <p:spPr>
          <a:xfrm>
            <a:off x="6115483" y="2190660"/>
            <a:ext cx="1123926" cy="2065584"/>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FC0B12AF-5C5C-11D8-2252-34A41B429229}"/>
              </a:ext>
            </a:extLst>
          </p:cNvPr>
          <p:cNvCxnSpPr>
            <a:cxnSpLocks/>
          </p:cNvCxnSpPr>
          <p:nvPr/>
        </p:nvCxnSpPr>
        <p:spPr>
          <a:xfrm>
            <a:off x="6115483" y="2194876"/>
            <a:ext cx="134691" cy="2130581"/>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A3CB9065-3B46-EBAC-5C13-6D35E9095685}"/>
              </a:ext>
            </a:extLst>
          </p:cNvPr>
          <p:cNvCxnSpPr>
            <a:cxnSpLocks/>
          </p:cNvCxnSpPr>
          <p:nvPr/>
        </p:nvCxnSpPr>
        <p:spPr>
          <a:xfrm flipH="1">
            <a:off x="4476374" y="2190660"/>
            <a:ext cx="1634485" cy="2115869"/>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spTree>
    <p:custDataLst>
      <p:tags r:id="rId1"/>
    </p:custDataLst>
    <p:extLst>
      <p:ext uri="{BB962C8B-B14F-4D97-AF65-F5344CB8AC3E}">
        <p14:creationId xmlns:p14="http://schemas.microsoft.com/office/powerpoint/2010/main" val="181042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186FB1-751D-96E0-89EB-2FB0BFD22B7B}"/>
            </a:ext>
          </a:extLst>
        </p:cNvPr>
        <p:cNvGrpSpPr/>
        <p:nvPr/>
      </p:nvGrpSpPr>
      <p:grpSpPr>
        <a:xfrm>
          <a:off x="0" y="0"/>
          <a:ext cx="0" cy="0"/>
          <a:chOff x="0" y="0"/>
          <a:chExt cx="0" cy="0"/>
        </a:xfrm>
      </p:grpSpPr>
      <p:pic>
        <p:nvPicPr>
          <p:cNvPr id="8" name="Audio 7">
            <a:hlinkClick r:id="" action="ppaction://media"/>
            <a:extLst>
              <a:ext uri="{FF2B5EF4-FFF2-40B4-BE49-F238E27FC236}">
                <a16:creationId xmlns:a16="http://schemas.microsoft.com/office/drawing/2014/main" id="{6CCB4885-5F6E-EE77-34CA-F7EAEDC13EE5}"/>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976B0A5A-1D86-6970-3967-808CB7009F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CA88067-5B43-C10D-C55A-559E267A3C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08E27E-B0FA-93A2-FE4A-1316DD9C7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BE7B6B9-7A2C-57E9-5E5B-2A31C96F9E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85C08C9-FC83-4DD1-4D4D-68EDF17F7EDE}"/>
              </a:ext>
            </a:extLst>
          </p:cNvPr>
          <p:cNvSpPr txBox="1"/>
          <p:nvPr/>
        </p:nvSpPr>
        <p:spPr>
          <a:xfrm>
            <a:off x="179449" y="-18928"/>
            <a:ext cx="11832336" cy="1815882"/>
          </a:xfrm>
          <a:prstGeom prst="rect">
            <a:avLst/>
          </a:prstGeom>
          <a:noFill/>
        </p:spPr>
        <p:txBody>
          <a:bodyPr wrap="square" rtlCol="0">
            <a:spAutoFit/>
          </a:bodyPr>
          <a:lstStyle/>
          <a:p>
            <a:pPr algn="ctr"/>
            <a:endParaRPr lang="en-US" sz="2400" dirty="0">
              <a:solidFill>
                <a:schemeClr val="bg1"/>
              </a:solidFill>
            </a:endParaRPr>
          </a:p>
          <a:p>
            <a:pPr algn="ctr"/>
            <a:r>
              <a:rPr lang="en-US" sz="4400" dirty="0">
                <a:solidFill>
                  <a:schemeClr val="bg1"/>
                </a:solidFill>
              </a:rPr>
              <a:t>Documentation Prep and Entry on the F22</a:t>
            </a:r>
          </a:p>
          <a:p>
            <a:pPr algn="ctr"/>
            <a:endParaRPr lang="en-US" sz="4400" dirty="0">
              <a:solidFill>
                <a:schemeClr val="bg1"/>
              </a:solidFill>
            </a:endParaRPr>
          </a:p>
        </p:txBody>
      </p:sp>
      <p:sp>
        <p:nvSpPr>
          <p:cNvPr id="2" name="TextBox 1">
            <a:extLst>
              <a:ext uri="{FF2B5EF4-FFF2-40B4-BE49-F238E27FC236}">
                <a16:creationId xmlns:a16="http://schemas.microsoft.com/office/drawing/2014/main" id="{CFA41A21-62B6-C1C9-BCA6-DBB2321F953D}"/>
              </a:ext>
            </a:extLst>
          </p:cNvPr>
          <p:cNvSpPr txBox="1"/>
          <p:nvPr/>
        </p:nvSpPr>
        <p:spPr>
          <a:xfrm>
            <a:off x="1028261" y="2139696"/>
            <a:ext cx="9954372" cy="1754326"/>
          </a:xfrm>
          <a:prstGeom prst="rect">
            <a:avLst/>
          </a:prstGeom>
          <a:noFill/>
        </p:spPr>
        <p:txBody>
          <a:bodyPr wrap="square" rtlCol="0">
            <a:spAutoFit/>
          </a:bodyPr>
          <a:lstStyle/>
          <a:p>
            <a:pPr algn="ctr"/>
            <a:r>
              <a:rPr lang="en-US" dirty="0">
                <a:solidFill>
                  <a:schemeClr val="bg1"/>
                </a:solidFill>
              </a:rPr>
              <a:t>Before entering information on your F22 Police Reciprocity Verification Form, you’ll need to decide how you want to submit your training documentation.  </a:t>
            </a:r>
          </a:p>
          <a:p>
            <a:pPr algn="ctr"/>
            <a:endParaRPr lang="en-US" dirty="0">
              <a:solidFill>
                <a:schemeClr val="bg1"/>
              </a:solidFill>
            </a:endParaRPr>
          </a:p>
          <a:p>
            <a:pPr algn="ctr"/>
            <a:r>
              <a:rPr lang="en-US" dirty="0">
                <a:solidFill>
                  <a:schemeClr val="bg1"/>
                </a:solidFill>
              </a:rPr>
              <a:t>Option 1: Using one combined PDF file. </a:t>
            </a:r>
          </a:p>
          <a:p>
            <a:pPr algn="ctr"/>
            <a:endParaRPr lang="en-US" dirty="0">
              <a:solidFill>
                <a:schemeClr val="bg1"/>
              </a:solidFill>
            </a:endParaRPr>
          </a:p>
          <a:p>
            <a:pPr algn="ctr"/>
            <a:r>
              <a:rPr lang="en-US" dirty="0">
                <a:solidFill>
                  <a:schemeClr val="bg1"/>
                </a:solidFill>
              </a:rPr>
              <a:t>Option 2: Using multiple document files.</a:t>
            </a:r>
          </a:p>
        </p:txBody>
      </p:sp>
    </p:spTree>
    <p:custDataLst>
      <p:tags r:id="rId1"/>
    </p:custDataLst>
    <p:extLst>
      <p:ext uri="{BB962C8B-B14F-4D97-AF65-F5344CB8AC3E}">
        <p14:creationId xmlns:p14="http://schemas.microsoft.com/office/powerpoint/2010/main" val="2710082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91C5F60-DF1E-86CA-7768-B7C5284BE439}"/>
            </a:ext>
          </a:extLst>
        </p:cNvPr>
        <p:cNvGrpSpPr/>
        <p:nvPr/>
      </p:nvGrpSpPr>
      <p:grpSpPr>
        <a:xfrm>
          <a:off x="0" y="0"/>
          <a:ext cx="0" cy="0"/>
          <a:chOff x="0" y="0"/>
          <a:chExt cx="0" cy="0"/>
        </a:xfrm>
      </p:grpSpPr>
      <p:pic>
        <p:nvPicPr>
          <p:cNvPr id="33" name="Audio 32">
            <a:hlinkClick r:id="" action="ppaction://media"/>
            <a:extLst>
              <a:ext uri="{FF2B5EF4-FFF2-40B4-BE49-F238E27FC236}">
                <a16:creationId xmlns:a16="http://schemas.microsoft.com/office/drawing/2014/main" id="{D88D6E62-1C7C-EF26-43CE-097A4FC2E0EC}"/>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F92E99F3-A40B-0BF3-8535-9FF7D9ADC8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E7F0CF1-A03A-7B0B-579F-F90598A3DC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2896817-FD1E-4E0F-91F1-47C8A2489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886AB1A-1E30-4538-CEAB-D1144285D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16BC30F-C4C6-6E10-111B-46E33A2A091F}"/>
              </a:ext>
            </a:extLst>
          </p:cNvPr>
          <p:cNvSpPr txBox="1"/>
          <p:nvPr/>
        </p:nvSpPr>
        <p:spPr>
          <a:xfrm>
            <a:off x="286124" y="257737"/>
            <a:ext cx="5948421" cy="584775"/>
          </a:xfrm>
          <a:prstGeom prst="rect">
            <a:avLst/>
          </a:prstGeom>
          <a:noFill/>
        </p:spPr>
        <p:txBody>
          <a:bodyPr wrap="square" rtlCol="0">
            <a:spAutoFit/>
          </a:bodyPr>
          <a:lstStyle/>
          <a:p>
            <a:r>
              <a:rPr lang="en-US" sz="3200" dirty="0">
                <a:solidFill>
                  <a:schemeClr val="bg1"/>
                </a:solidFill>
              </a:rPr>
              <a:t>Document Preparation Option 1</a:t>
            </a:r>
          </a:p>
        </p:txBody>
      </p:sp>
      <p:cxnSp>
        <p:nvCxnSpPr>
          <p:cNvPr id="7" name="Straight Arrow Connector 6">
            <a:extLst>
              <a:ext uri="{FF2B5EF4-FFF2-40B4-BE49-F238E27FC236}">
                <a16:creationId xmlns:a16="http://schemas.microsoft.com/office/drawing/2014/main" id="{016D33A5-D7BE-B1CC-E96F-52260125A3B4}"/>
              </a:ext>
            </a:extLst>
          </p:cNvPr>
          <p:cNvCxnSpPr>
            <a:cxnSpLocks/>
          </p:cNvCxnSpPr>
          <p:nvPr/>
        </p:nvCxnSpPr>
        <p:spPr>
          <a:xfrm>
            <a:off x="1767068" y="2470011"/>
            <a:ext cx="1494916" cy="1508011"/>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CA8D5393-8B64-51D2-B4E6-86D7027F7B31}"/>
              </a:ext>
            </a:extLst>
          </p:cNvPr>
          <p:cNvSpPr txBox="1"/>
          <p:nvPr/>
        </p:nvSpPr>
        <p:spPr>
          <a:xfrm>
            <a:off x="2071062" y="1791528"/>
            <a:ext cx="4655345" cy="923330"/>
          </a:xfrm>
          <a:prstGeom prst="rect">
            <a:avLst/>
          </a:prstGeom>
          <a:noFill/>
        </p:spPr>
        <p:txBody>
          <a:bodyPr wrap="square" rtlCol="0">
            <a:spAutoFit/>
          </a:bodyPr>
          <a:lstStyle/>
          <a:p>
            <a:r>
              <a:rPr lang="en-US" dirty="0">
                <a:solidFill>
                  <a:schemeClr val="bg1"/>
                </a:solidFill>
              </a:rPr>
              <a:t> Combine all your documents into one PDF</a:t>
            </a:r>
          </a:p>
          <a:p>
            <a:r>
              <a:rPr lang="en-US" dirty="0">
                <a:solidFill>
                  <a:schemeClr val="bg1"/>
                </a:solidFill>
              </a:rPr>
              <a:t>List the name of the PDF document on the two spots the file name is needed on the F22.  </a:t>
            </a:r>
          </a:p>
        </p:txBody>
      </p:sp>
      <p:pic>
        <p:nvPicPr>
          <p:cNvPr id="4" name="Picture 3" descr="Icon&#10;&#10;AI-generated content may be incorrect.">
            <a:extLst>
              <a:ext uri="{FF2B5EF4-FFF2-40B4-BE49-F238E27FC236}">
                <a16:creationId xmlns:a16="http://schemas.microsoft.com/office/drawing/2014/main" id="{36925610-612B-0D52-8AE6-DA857ABE6A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290" y="1727027"/>
            <a:ext cx="3495675" cy="1304925"/>
          </a:xfrm>
          <a:prstGeom prst="rect">
            <a:avLst/>
          </a:prstGeom>
        </p:spPr>
      </p:pic>
      <p:pic>
        <p:nvPicPr>
          <p:cNvPr id="6" name="Picture 5" descr="Icon&#10;&#10;AI-generated content may be incorrect.">
            <a:extLst>
              <a:ext uri="{FF2B5EF4-FFF2-40B4-BE49-F238E27FC236}">
                <a16:creationId xmlns:a16="http://schemas.microsoft.com/office/drawing/2014/main" id="{32D09AF9-BD03-A7C5-66F7-E82AA68D254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291" y="3492976"/>
            <a:ext cx="3495675" cy="1304925"/>
          </a:xfrm>
          <a:prstGeom prst="rect">
            <a:avLst/>
          </a:prstGeom>
        </p:spPr>
      </p:pic>
      <p:pic>
        <p:nvPicPr>
          <p:cNvPr id="8" name="Picture 7" descr="Icon&#10;&#10;AI-generated content may be incorrect.">
            <a:extLst>
              <a:ext uri="{FF2B5EF4-FFF2-40B4-BE49-F238E27FC236}">
                <a16:creationId xmlns:a16="http://schemas.microsoft.com/office/drawing/2014/main" id="{A2B682A3-79C8-5962-82AD-17602419A4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6468" y="5175274"/>
            <a:ext cx="3495675" cy="1304925"/>
          </a:xfrm>
          <a:prstGeom prst="rect">
            <a:avLst/>
          </a:prstGeom>
        </p:spPr>
      </p:pic>
      <p:pic>
        <p:nvPicPr>
          <p:cNvPr id="9" name="Picture 8" descr="Icon&#10;&#10;AI-generated content may be incorrect.">
            <a:extLst>
              <a:ext uri="{FF2B5EF4-FFF2-40B4-BE49-F238E27FC236}">
                <a16:creationId xmlns:a16="http://schemas.microsoft.com/office/drawing/2014/main" id="{E45DB66D-A973-1BC3-DA0C-AAA532AB1FA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91668" y="3573224"/>
            <a:ext cx="3495675" cy="1304925"/>
          </a:xfrm>
          <a:prstGeom prst="rect">
            <a:avLst/>
          </a:prstGeom>
        </p:spPr>
      </p:pic>
      <p:cxnSp>
        <p:nvCxnSpPr>
          <p:cNvPr id="13" name="Straight Arrow Connector 12">
            <a:extLst>
              <a:ext uri="{FF2B5EF4-FFF2-40B4-BE49-F238E27FC236}">
                <a16:creationId xmlns:a16="http://schemas.microsoft.com/office/drawing/2014/main" id="{AC4D805E-7130-15AD-0DF3-F2909725FA7E}"/>
              </a:ext>
            </a:extLst>
          </p:cNvPr>
          <p:cNvCxnSpPr>
            <a:cxnSpLocks/>
          </p:cNvCxnSpPr>
          <p:nvPr/>
        </p:nvCxnSpPr>
        <p:spPr>
          <a:xfrm>
            <a:off x="1767068" y="4145438"/>
            <a:ext cx="1516459" cy="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D7C0FF70-D952-7BBA-DF83-1D89518BD06B}"/>
              </a:ext>
            </a:extLst>
          </p:cNvPr>
          <p:cNvCxnSpPr>
            <a:cxnSpLocks/>
          </p:cNvCxnSpPr>
          <p:nvPr/>
        </p:nvCxnSpPr>
        <p:spPr>
          <a:xfrm flipV="1">
            <a:off x="1885244" y="4350683"/>
            <a:ext cx="1398283" cy="150296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pic>
        <p:nvPicPr>
          <p:cNvPr id="29" name="Picture 28">
            <a:extLst>
              <a:ext uri="{FF2B5EF4-FFF2-40B4-BE49-F238E27FC236}">
                <a16:creationId xmlns:a16="http://schemas.microsoft.com/office/drawing/2014/main" id="{1419E15E-3347-D8D4-16AE-161DA685B891}"/>
              </a:ext>
            </a:extLst>
          </p:cNvPr>
          <p:cNvPicPr>
            <a:picLocks noChangeAspect="1"/>
          </p:cNvPicPr>
          <p:nvPr/>
        </p:nvPicPr>
        <p:blipFill>
          <a:blip r:embed="rId8"/>
          <a:stretch>
            <a:fillRect/>
          </a:stretch>
        </p:blipFill>
        <p:spPr>
          <a:xfrm>
            <a:off x="7156834" y="1701485"/>
            <a:ext cx="4953691" cy="1629002"/>
          </a:xfrm>
          <a:prstGeom prst="rect">
            <a:avLst/>
          </a:prstGeom>
        </p:spPr>
      </p:pic>
      <p:cxnSp>
        <p:nvCxnSpPr>
          <p:cNvPr id="5" name="Straight Arrow Connector 4">
            <a:extLst>
              <a:ext uri="{FF2B5EF4-FFF2-40B4-BE49-F238E27FC236}">
                <a16:creationId xmlns:a16="http://schemas.microsoft.com/office/drawing/2014/main" id="{4EAD4C11-485E-DC0A-7170-8B9919D0B3C9}"/>
              </a:ext>
            </a:extLst>
          </p:cNvPr>
          <p:cNvCxnSpPr>
            <a:cxnSpLocks/>
          </p:cNvCxnSpPr>
          <p:nvPr/>
        </p:nvCxnSpPr>
        <p:spPr>
          <a:xfrm flipV="1">
            <a:off x="4574268" y="2169758"/>
            <a:ext cx="3007165" cy="2005644"/>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pic>
        <p:nvPicPr>
          <p:cNvPr id="32" name="Picture 31">
            <a:extLst>
              <a:ext uri="{FF2B5EF4-FFF2-40B4-BE49-F238E27FC236}">
                <a16:creationId xmlns:a16="http://schemas.microsoft.com/office/drawing/2014/main" id="{53C2DA1D-BA7B-E90F-4455-399666D4314D}"/>
              </a:ext>
            </a:extLst>
          </p:cNvPr>
          <p:cNvPicPr>
            <a:picLocks noChangeAspect="1"/>
          </p:cNvPicPr>
          <p:nvPr/>
        </p:nvPicPr>
        <p:blipFill>
          <a:blip r:embed="rId9"/>
          <a:stretch>
            <a:fillRect/>
          </a:stretch>
        </p:blipFill>
        <p:spPr>
          <a:xfrm>
            <a:off x="2702839" y="5343608"/>
            <a:ext cx="9421540" cy="1200318"/>
          </a:xfrm>
          <a:prstGeom prst="rect">
            <a:avLst/>
          </a:prstGeom>
        </p:spPr>
      </p:pic>
      <p:cxnSp>
        <p:nvCxnSpPr>
          <p:cNvPr id="15" name="Straight Arrow Connector 14">
            <a:extLst>
              <a:ext uri="{FF2B5EF4-FFF2-40B4-BE49-F238E27FC236}">
                <a16:creationId xmlns:a16="http://schemas.microsoft.com/office/drawing/2014/main" id="{C8901349-3134-A887-1C75-F0659781F9E1}"/>
              </a:ext>
            </a:extLst>
          </p:cNvPr>
          <p:cNvCxnSpPr>
            <a:cxnSpLocks/>
          </p:cNvCxnSpPr>
          <p:nvPr/>
        </p:nvCxnSpPr>
        <p:spPr>
          <a:xfrm>
            <a:off x="4591599" y="4175402"/>
            <a:ext cx="2616013" cy="1598802"/>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47C38014-2816-F21A-97F0-9968CAF61711}"/>
              </a:ext>
            </a:extLst>
          </p:cNvPr>
          <p:cNvSpPr txBox="1"/>
          <p:nvPr/>
        </p:nvSpPr>
        <p:spPr>
          <a:xfrm>
            <a:off x="276017" y="3077264"/>
            <a:ext cx="1748043" cy="276999"/>
          </a:xfrm>
          <a:prstGeom prst="rect">
            <a:avLst/>
          </a:prstGeom>
          <a:noFill/>
        </p:spPr>
        <p:txBody>
          <a:bodyPr wrap="none" rtlCol="0">
            <a:spAutoFit/>
          </a:bodyPr>
          <a:lstStyle/>
          <a:p>
            <a:r>
              <a:rPr lang="en-US" sz="1200" dirty="0">
                <a:solidFill>
                  <a:schemeClr val="bg1"/>
                </a:solidFill>
              </a:rPr>
              <a:t>Johns Inservice Training</a:t>
            </a:r>
          </a:p>
        </p:txBody>
      </p:sp>
      <p:sp>
        <p:nvSpPr>
          <p:cNvPr id="40" name="TextBox 39">
            <a:extLst>
              <a:ext uri="{FF2B5EF4-FFF2-40B4-BE49-F238E27FC236}">
                <a16:creationId xmlns:a16="http://schemas.microsoft.com/office/drawing/2014/main" id="{B722B7EB-CFAE-EE0B-866B-CEDA640E38B3}"/>
              </a:ext>
            </a:extLst>
          </p:cNvPr>
          <p:cNvSpPr txBox="1"/>
          <p:nvPr/>
        </p:nvSpPr>
        <p:spPr>
          <a:xfrm>
            <a:off x="598145" y="4825164"/>
            <a:ext cx="959109" cy="276999"/>
          </a:xfrm>
          <a:prstGeom prst="rect">
            <a:avLst/>
          </a:prstGeom>
          <a:noFill/>
        </p:spPr>
        <p:txBody>
          <a:bodyPr wrap="none" rtlCol="0">
            <a:spAutoFit/>
          </a:bodyPr>
          <a:lstStyle/>
          <a:p>
            <a:r>
              <a:rPr lang="en-US" sz="1200" dirty="0">
                <a:solidFill>
                  <a:schemeClr val="bg1"/>
                </a:solidFill>
              </a:rPr>
              <a:t>Certificates</a:t>
            </a:r>
          </a:p>
        </p:txBody>
      </p:sp>
      <p:sp>
        <p:nvSpPr>
          <p:cNvPr id="41" name="TextBox 40">
            <a:extLst>
              <a:ext uri="{FF2B5EF4-FFF2-40B4-BE49-F238E27FC236}">
                <a16:creationId xmlns:a16="http://schemas.microsoft.com/office/drawing/2014/main" id="{403D6424-BD29-103B-FEA7-C5102FA487B0}"/>
              </a:ext>
            </a:extLst>
          </p:cNvPr>
          <p:cNvSpPr txBox="1"/>
          <p:nvPr/>
        </p:nvSpPr>
        <p:spPr>
          <a:xfrm>
            <a:off x="429734" y="6511431"/>
            <a:ext cx="1403269" cy="276999"/>
          </a:xfrm>
          <a:prstGeom prst="rect">
            <a:avLst/>
          </a:prstGeom>
          <a:noFill/>
        </p:spPr>
        <p:txBody>
          <a:bodyPr wrap="none" rtlCol="0">
            <a:spAutoFit/>
          </a:bodyPr>
          <a:lstStyle/>
          <a:p>
            <a:r>
              <a:rPr lang="en-US" sz="1200" dirty="0">
                <a:solidFill>
                  <a:schemeClr val="bg1"/>
                </a:solidFill>
              </a:rPr>
              <a:t>Academy Syllabus</a:t>
            </a:r>
          </a:p>
        </p:txBody>
      </p:sp>
      <p:sp>
        <p:nvSpPr>
          <p:cNvPr id="42" name="TextBox 41">
            <a:extLst>
              <a:ext uri="{FF2B5EF4-FFF2-40B4-BE49-F238E27FC236}">
                <a16:creationId xmlns:a16="http://schemas.microsoft.com/office/drawing/2014/main" id="{A0FEE05B-5244-9F1E-EC4F-A221DB7D075C}"/>
              </a:ext>
            </a:extLst>
          </p:cNvPr>
          <p:cNvSpPr txBox="1"/>
          <p:nvPr/>
        </p:nvSpPr>
        <p:spPr>
          <a:xfrm>
            <a:off x="3261984" y="4889785"/>
            <a:ext cx="1392304" cy="276999"/>
          </a:xfrm>
          <a:prstGeom prst="rect">
            <a:avLst/>
          </a:prstGeom>
          <a:noFill/>
        </p:spPr>
        <p:txBody>
          <a:bodyPr wrap="none" rtlCol="0">
            <a:spAutoFit/>
          </a:bodyPr>
          <a:lstStyle/>
          <a:p>
            <a:r>
              <a:rPr lang="en-US" sz="1200" dirty="0">
                <a:solidFill>
                  <a:schemeClr val="bg1"/>
                </a:solidFill>
              </a:rPr>
              <a:t>Complete Training</a:t>
            </a:r>
          </a:p>
        </p:txBody>
      </p:sp>
    </p:spTree>
    <p:custDataLst>
      <p:tags r:id="rId1"/>
    </p:custDataLst>
    <p:extLst>
      <p:ext uri="{BB962C8B-B14F-4D97-AF65-F5344CB8AC3E}">
        <p14:creationId xmlns:p14="http://schemas.microsoft.com/office/powerpoint/2010/main" val="370859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86CABA-7455-41A0-6665-5D5D4062608E}"/>
            </a:ext>
          </a:extLst>
        </p:cNvPr>
        <p:cNvGrpSpPr/>
        <p:nvPr/>
      </p:nvGrpSpPr>
      <p:grpSpPr>
        <a:xfrm>
          <a:off x="0" y="0"/>
          <a:ext cx="0" cy="0"/>
          <a:chOff x="0" y="0"/>
          <a:chExt cx="0" cy="0"/>
        </a:xfrm>
      </p:grpSpPr>
      <p:pic>
        <p:nvPicPr>
          <p:cNvPr id="23" name="Audio 22">
            <a:hlinkClick r:id="" action="ppaction://media"/>
            <a:extLst>
              <a:ext uri="{FF2B5EF4-FFF2-40B4-BE49-F238E27FC236}">
                <a16:creationId xmlns:a16="http://schemas.microsoft.com/office/drawing/2014/main" id="{F9022507-950F-4C08-4D0E-A4268FBE9BEA}"/>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2C6C14E6-C7C2-7130-8234-1401F672C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85E1F1E-12C6-D79B-5117-8DD920BB5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DE0A72F-0A4B-54FC-B283-E37AE2197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92F6CBF-9CB8-7118-C066-204ABBD0F7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CBFA373-7BF5-E80D-9208-68C545A06686}"/>
              </a:ext>
            </a:extLst>
          </p:cNvPr>
          <p:cNvSpPr txBox="1"/>
          <p:nvPr/>
        </p:nvSpPr>
        <p:spPr>
          <a:xfrm>
            <a:off x="286124" y="257737"/>
            <a:ext cx="7232276" cy="523220"/>
          </a:xfrm>
          <a:prstGeom prst="rect">
            <a:avLst/>
          </a:prstGeom>
          <a:noFill/>
        </p:spPr>
        <p:txBody>
          <a:bodyPr wrap="square" rtlCol="0">
            <a:spAutoFit/>
          </a:bodyPr>
          <a:lstStyle/>
          <a:p>
            <a:r>
              <a:rPr lang="en-US" sz="2800" dirty="0">
                <a:solidFill>
                  <a:schemeClr val="bg1"/>
                </a:solidFill>
              </a:rPr>
              <a:t>A Note about Page Numbering in this option: </a:t>
            </a:r>
          </a:p>
        </p:txBody>
      </p:sp>
      <p:cxnSp>
        <p:nvCxnSpPr>
          <p:cNvPr id="7" name="Straight Arrow Connector 6">
            <a:extLst>
              <a:ext uri="{FF2B5EF4-FFF2-40B4-BE49-F238E27FC236}">
                <a16:creationId xmlns:a16="http://schemas.microsoft.com/office/drawing/2014/main" id="{E95A2AEA-8CDA-07A2-4B58-9EA82219B1B1}"/>
              </a:ext>
            </a:extLst>
          </p:cNvPr>
          <p:cNvCxnSpPr>
            <a:cxnSpLocks/>
          </p:cNvCxnSpPr>
          <p:nvPr/>
        </p:nvCxnSpPr>
        <p:spPr>
          <a:xfrm>
            <a:off x="2037915" y="2137659"/>
            <a:ext cx="1237924" cy="1437242"/>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A84D6333-4683-2932-443C-EA69F5EC68B7}"/>
              </a:ext>
            </a:extLst>
          </p:cNvPr>
          <p:cNvSpPr txBox="1"/>
          <p:nvPr/>
        </p:nvSpPr>
        <p:spPr>
          <a:xfrm>
            <a:off x="8033851" y="1160297"/>
            <a:ext cx="3918436" cy="5324535"/>
          </a:xfrm>
          <a:prstGeom prst="rect">
            <a:avLst/>
          </a:prstGeom>
          <a:noFill/>
        </p:spPr>
        <p:txBody>
          <a:bodyPr wrap="square" rtlCol="0">
            <a:spAutoFit/>
          </a:bodyPr>
          <a:lstStyle/>
          <a:p>
            <a:r>
              <a:rPr lang="en-US" sz="2000" dirty="0">
                <a:solidFill>
                  <a:schemeClr val="bg1"/>
                </a:solidFill>
              </a:rPr>
              <a:t>If you merge your files into a single PDF, reference the page numbers based on the combined document, not the original individual files.</a:t>
            </a:r>
          </a:p>
          <a:p>
            <a:endParaRPr lang="en-US" sz="2000" dirty="0">
              <a:solidFill>
                <a:schemeClr val="bg1"/>
              </a:solidFill>
            </a:endParaRPr>
          </a:p>
          <a:p>
            <a:r>
              <a:rPr lang="en-US" sz="2000" dirty="0">
                <a:solidFill>
                  <a:schemeClr val="bg1"/>
                </a:solidFill>
              </a:rPr>
              <a:t>For example, if you merge three 30-page files, you’ll end up with a 90-page document. What was page 5 in the second file is now page 35, and page 5 in the third file becomes page 65. The merged file will have only one page 5—at the very beginning. When submitting, always use the page number from the merged document, as shown below.</a:t>
            </a:r>
          </a:p>
        </p:txBody>
      </p:sp>
      <p:pic>
        <p:nvPicPr>
          <p:cNvPr id="4" name="Picture 3" descr="Icon&#10;&#10;AI-generated content may be incorrect.">
            <a:extLst>
              <a:ext uri="{FF2B5EF4-FFF2-40B4-BE49-F238E27FC236}">
                <a16:creationId xmlns:a16="http://schemas.microsoft.com/office/drawing/2014/main" id="{F258078F-C0F9-D5A7-0709-877C6776BE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6545" y="1310973"/>
            <a:ext cx="3495675" cy="1304925"/>
          </a:xfrm>
          <a:prstGeom prst="rect">
            <a:avLst/>
          </a:prstGeom>
        </p:spPr>
      </p:pic>
      <p:pic>
        <p:nvPicPr>
          <p:cNvPr id="6" name="Picture 5" descr="Icon&#10;&#10;AI-generated content may be incorrect.">
            <a:extLst>
              <a:ext uri="{FF2B5EF4-FFF2-40B4-BE49-F238E27FC236}">
                <a16:creationId xmlns:a16="http://schemas.microsoft.com/office/drawing/2014/main" id="{15CC0D3B-1A72-87B3-1853-E6C6A0FAC1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4436" y="3089855"/>
            <a:ext cx="3495675" cy="1304925"/>
          </a:xfrm>
          <a:prstGeom prst="rect">
            <a:avLst/>
          </a:prstGeom>
        </p:spPr>
      </p:pic>
      <p:pic>
        <p:nvPicPr>
          <p:cNvPr id="8" name="Picture 7" descr="Icon&#10;&#10;AI-generated content may be incorrect.">
            <a:extLst>
              <a:ext uri="{FF2B5EF4-FFF2-40B4-BE49-F238E27FC236}">
                <a16:creationId xmlns:a16="http://schemas.microsoft.com/office/drawing/2014/main" id="{E1531212-3E15-3683-28FC-0AFF26D6DF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2613" y="4772153"/>
            <a:ext cx="3495675" cy="1304925"/>
          </a:xfrm>
          <a:prstGeom prst="rect">
            <a:avLst/>
          </a:prstGeom>
        </p:spPr>
      </p:pic>
      <p:pic>
        <p:nvPicPr>
          <p:cNvPr id="9" name="Picture 8" descr="Icon&#10;&#10;AI-generated content may be incorrect.">
            <a:extLst>
              <a:ext uri="{FF2B5EF4-FFF2-40B4-BE49-F238E27FC236}">
                <a16:creationId xmlns:a16="http://schemas.microsoft.com/office/drawing/2014/main" id="{AFFFC8B6-2AAD-AE71-4EF3-5901EDBAB80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05523" y="3170103"/>
            <a:ext cx="3495675" cy="1304925"/>
          </a:xfrm>
          <a:prstGeom prst="rect">
            <a:avLst/>
          </a:prstGeom>
        </p:spPr>
      </p:pic>
      <p:cxnSp>
        <p:nvCxnSpPr>
          <p:cNvPr id="13" name="Straight Arrow Connector 12">
            <a:extLst>
              <a:ext uri="{FF2B5EF4-FFF2-40B4-BE49-F238E27FC236}">
                <a16:creationId xmlns:a16="http://schemas.microsoft.com/office/drawing/2014/main" id="{C09ED930-3411-40E5-08F0-F885036B5F3A}"/>
              </a:ext>
            </a:extLst>
          </p:cNvPr>
          <p:cNvCxnSpPr>
            <a:cxnSpLocks/>
          </p:cNvCxnSpPr>
          <p:nvPr/>
        </p:nvCxnSpPr>
        <p:spPr>
          <a:xfrm>
            <a:off x="2313932" y="3742317"/>
            <a:ext cx="983450" cy="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7F4D87D8-3D57-A0A8-B3B3-E2D7607ADE5B}"/>
              </a:ext>
            </a:extLst>
          </p:cNvPr>
          <p:cNvCxnSpPr>
            <a:cxnSpLocks/>
          </p:cNvCxnSpPr>
          <p:nvPr/>
        </p:nvCxnSpPr>
        <p:spPr>
          <a:xfrm flipV="1">
            <a:off x="2169254" y="3947562"/>
            <a:ext cx="1128128" cy="1399414"/>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5" name="Straight Arrow Connector 14">
            <a:extLst>
              <a:ext uri="{FF2B5EF4-FFF2-40B4-BE49-F238E27FC236}">
                <a16:creationId xmlns:a16="http://schemas.microsoft.com/office/drawing/2014/main" id="{6D9C1AAB-F5B0-B00B-F1C8-2CBD76A2462D}"/>
              </a:ext>
            </a:extLst>
          </p:cNvPr>
          <p:cNvCxnSpPr>
            <a:cxnSpLocks/>
          </p:cNvCxnSpPr>
          <p:nvPr/>
        </p:nvCxnSpPr>
        <p:spPr>
          <a:xfrm>
            <a:off x="5313915" y="3742317"/>
            <a:ext cx="1204599" cy="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6F279ADB-127D-497D-00D9-9924162EB11E}"/>
              </a:ext>
            </a:extLst>
          </p:cNvPr>
          <p:cNvSpPr txBox="1"/>
          <p:nvPr/>
        </p:nvSpPr>
        <p:spPr>
          <a:xfrm>
            <a:off x="289872" y="2674143"/>
            <a:ext cx="1748043" cy="276999"/>
          </a:xfrm>
          <a:prstGeom prst="rect">
            <a:avLst/>
          </a:prstGeom>
          <a:noFill/>
        </p:spPr>
        <p:txBody>
          <a:bodyPr wrap="none" rtlCol="0">
            <a:spAutoFit/>
          </a:bodyPr>
          <a:lstStyle/>
          <a:p>
            <a:r>
              <a:rPr lang="en-US" sz="1200" dirty="0">
                <a:solidFill>
                  <a:schemeClr val="bg1"/>
                </a:solidFill>
              </a:rPr>
              <a:t>Johns Inservice Training</a:t>
            </a:r>
          </a:p>
        </p:txBody>
      </p:sp>
      <p:sp>
        <p:nvSpPr>
          <p:cNvPr id="40" name="TextBox 39">
            <a:extLst>
              <a:ext uri="{FF2B5EF4-FFF2-40B4-BE49-F238E27FC236}">
                <a16:creationId xmlns:a16="http://schemas.microsoft.com/office/drawing/2014/main" id="{6E40CCE9-4BE7-0254-C919-B877A1225D42}"/>
              </a:ext>
            </a:extLst>
          </p:cNvPr>
          <p:cNvSpPr txBox="1"/>
          <p:nvPr/>
        </p:nvSpPr>
        <p:spPr>
          <a:xfrm>
            <a:off x="612000" y="4422043"/>
            <a:ext cx="959109" cy="276999"/>
          </a:xfrm>
          <a:prstGeom prst="rect">
            <a:avLst/>
          </a:prstGeom>
          <a:noFill/>
        </p:spPr>
        <p:txBody>
          <a:bodyPr wrap="none" rtlCol="0">
            <a:spAutoFit/>
          </a:bodyPr>
          <a:lstStyle/>
          <a:p>
            <a:r>
              <a:rPr lang="en-US" sz="1200" dirty="0">
                <a:solidFill>
                  <a:schemeClr val="bg1"/>
                </a:solidFill>
              </a:rPr>
              <a:t>Certificates</a:t>
            </a:r>
          </a:p>
        </p:txBody>
      </p:sp>
      <p:sp>
        <p:nvSpPr>
          <p:cNvPr id="41" name="TextBox 40">
            <a:extLst>
              <a:ext uri="{FF2B5EF4-FFF2-40B4-BE49-F238E27FC236}">
                <a16:creationId xmlns:a16="http://schemas.microsoft.com/office/drawing/2014/main" id="{0570CFFC-E41D-C182-6D16-EF8C99357BD4}"/>
              </a:ext>
            </a:extLst>
          </p:cNvPr>
          <p:cNvSpPr txBox="1"/>
          <p:nvPr/>
        </p:nvSpPr>
        <p:spPr>
          <a:xfrm>
            <a:off x="443589" y="6108310"/>
            <a:ext cx="1403269" cy="276999"/>
          </a:xfrm>
          <a:prstGeom prst="rect">
            <a:avLst/>
          </a:prstGeom>
          <a:noFill/>
        </p:spPr>
        <p:txBody>
          <a:bodyPr wrap="none" rtlCol="0">
            <a:spAutoFit/>
          </a:bodyPr>
          <a:lstStyle/>
          <a:p>
            <a:r>
              <a:rPr lang="en-US" sz="1200" dirty="0">
                <a:solidFill>
                  <a:schemeClr val="bg1"/>
                </a:solidFill>
              </a:rPr>
              <a:t>Academy Syllabus</a:t>
            </a:r>
          </a:p>
        </p:txBody>
      </p:sp>
      <p:sp>
        <p:nvSpPr>
          <p:cNvPr id="42" name="TextBox 41">
            <a:extLst>
              <a:ext uri="{FF2B5EF4-FFF2-40B4-BE49-F238E27FC236}">
                <a16:creationId xmlns:a16="http://schemas.microsoft.com/office/drawing/2014/main" id="{ABB54F38-14F6-620D-92E5-DAAA87057CF3}"/>
              </a:ext>
            </a:extLst>
          </p:cNvPr>
          <p:cNvSpPr txBox="1"/>
          <p:nvPr/>
        </p:nvSpPr>
        <p:spPr>
          <a:xfrm>
            <a:off x="3275839" y="4486664"/>
            <a:ext cx="1392304" cy="276999"/>
          </a:xfrm>
          <a:prstGeom prst="rect">
            <a:avLst/>
          </a:prstGeom>
          <a:noFill/>
        </p:spPr>
        <p:txBody>
          <a:bodyPr wrap="none" rtlCol="0">
            <a:spAutoFit/>
          </a:bodyPr>
          <a:lstStyle/>
          <a:p>
            <a:r>
              <a:rPr lang="en-US" sz="1200" dirty="0">
                <a:solidFill>
                  <a:schemeClr val="bg1"/>
                </a:solidFill>
              </a:rPr>
              <a:t>Complete Training</a:t>
            </a:r>
          </a:p>
        </p:txBody>
      </p:sp>
      <p:sp>
        <p:nvSpPr>
          <p:cNvPr id="20" name="TextBox 19">
            <a:extLst>
              <a:ext uri="{FF2B5EF4-FFF2-40B4-BE49-F238E27FC236}">
                <a16:creationId xmlns:a16="http://schemas.microsoft.com/office/drawing/2014/main" id="{E86CB742-7041-F61D-EB48-B077BEAE05D7}"/>
              </a:ext>
            </a:extLst>
          </p:cNvPr>
          <p:cNvSpPr txBox="1"/>
          <p:nvPr/>
        </p:nvSpPr>
        <p:spPr>
          <a:xfrm>
            <a:off x="1620974" y="1811727"/>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1-30</a:t>
            </a:r>
          </a:p>
        </p:txBody>
      </p:sp>
      <p:sp>
        <p:nvSpPr>
          <p:cNvPr id="21" name="TextBox 20">
            <a:extLst>
              <a:ext uri="{FF2B5EF4-FFF2-40B4-BE49-F238E27FC236}">
                <a16:creationId xmlns:a16="http://schemas.microsoft.com/office/drawing/2014/main" id="{B437A5C8-C98E-EE4F-5DCD-ECEB6E9E6F54}"/>
              </a:ext>
            </a:extLst>
          </p:cNvPr>
          <p:cNvSpPr txBox="1"/>
          <p:nvPr/>
        </p:nvSpPr>
        <p:spPr>
          <a:xfrm>
            <a:off x="1606897" y="3606133"/>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1-30</a:t>
            </a:r>
          </a:p>
        </p:txBody>
      </p:sp>
      <p:sp>
        <p:nvSpPr>
          <p:cNvPr id="22" name="TextBox 21">
            <a:extLst>
              <a:ext uri="{FF2B5EF4-FFF2-40B4-BE49-F238E27FC236}">
                <a16:creationId xmlns:a16="http://schemas.microsoft.com/office/drawing/2014/main" id="{3A62724D-C760-C2D1-E47D-5EB28AC1566A}"/>
              </a:ext>
            </a:extLst>
          </p:cNvPr>
          <p:cNvSpPr txBox="1"/>
          <p:nvPr/>
        </p:nvSpPr>
        <p:spPr>
          <a:xfrm>
            <a:off x="1606897" y="5399623"/>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1-30</a:t>
            </a:r>
          </a:p>
        </p:txBody>
      </p:sp>
      <p:sp>
        <p:nvSpPr>
          <p:cNvPr id="24" name="TextBox 23">
            <a:extLst>
              <a:ext uri="{FF2B5EF4-FFF2-40B4-BE49-F238E27FC236}">
                <a16:creationId xmlns:a16="http://schemas.microsoft.com/office/drawing/2014/main" id="{77FAD444-050E-F092-265E-80CD079C4D7C}"/>
              </a:ext>
            </a:extLst>
          </p:cNvPr>
          <p:cNvSpPr txBox="1"/>
          <p:nvPr/>
        </p:nvSpPr>
        <p:spPr>
          <a:xfrm>
            <a:off x="4568326" y="3606844"/>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1-90</a:t>
            </a:r>
          </a:p>
        </p:txBody>
      </p:sp>
      <p:pic>
        <p:nvPicPr>
          <p:cNvPr id="33" name="Picture 32">
            <a:extLst>
              <a:ext uri="{FF2B5EF4-FFF2-40B4-BE49-F238E27FC236}">
                <a16:creationId xmlns:a16="http://schemas.microsoft.com/office/drawing/2014/main" id="{12A569C3-F897-AAAE-AC21-DE5C94062066}"/>
              </a:ext>
            </a:extLst>
          </p:cNvPr>
          <p:cNvPicPr>
            <a:picLocks noChangeAspect="1"/>
          </p:cNvPicPr>
          <p:nvPr/>
        </p:nvPicPr>
        <p:blipFill>
          <a:blip r:embed="rId8"/>
          <a:stretch>
            <a:fillRect/>
          </a:stretch>
        </p:blipFill>
        <p:spPr>
          <a:xfrm>
            <a:off x="6717230" y="3505158"/>
            <a:ext cx="457264" cy="2867425"/>
          </a:xfrm>
          <a:prstGeom prst="rect">
            <a:avLst/>
          </a:prstGeom>
        </p:spPr>
      </p:pic>
    </p:spTree>
    <p:custDataLst>
      <p:tags r:id="rId1"/>
    </p:custDataLst>
    <p:extLst>
      <p:ext uri="{BB962C8B-B14F-4D97-AF65-F5344CB8AC3E}">
        <p14:creationId xmlns:p14="http://schemas.microsoft.com/office/powerpoint/2010/main" val="269376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CFF8BEC-2544-B770-BBB2-2922BC77BB47}"/>
            </a:ext>
          </a:extLst>
        </p:cNvPr>
        <p:cNvGrpSpPr/>
        <p:nvPr/>
      </p:nvGrpSpPr>
      <p:grpSpPr>
        <a:xfrm>
          <a:off x="0" y="0"/>
          <a:ext cx="0" cy="0"/>
          <a:chOff x="0" y="0"/>
          <a:chExt cx="0" cy="0"/>
        </a:xfrm>
      </p:grpSpPr>
      <p:pic>
        <p:nvPicPr>
          <p:cNvPr id="49" name="Audio 48">
            <a:hlinkClick r:id="" action="ppaction://media"/>
            <a:extLst>
              <a:ext uri="{FF2B5EF4-FFF2-40B4-BE49-F238E27FC236}">
                <a16:creationId xmlns:a16="http://schemas.microsoft.com/office/drawing/2014/main" id="{1B597E8C-6BA7-5456-34AB-11BFBEAE53E7}"/>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89ADC9F2-EA04-5460-96A9-FE94E0E61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3BA9332-61EB-087D-D605-F27821D56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7BBD3E8-7652-AB28-B83F-061F236578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69DA715-68A0-31B3-6093-0851E088B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68922AF-9126-43A9-A1E7-7520AB2F7F3D}"/>
              </a:ext>
            </a:extLst>
          </p:cNvPr>
          <p:cNvSpPr txBox="1"/>
          <p:nvPr/>
        </p:nvSpPr>
        <p:spPr>
          <a:xfrm>
            <a:off x="276017" y="163452"/>
            <a:ext cx="6027801" cy="584775"/>
          </a:xfrm>
          <a:prstGeom prst="rect">
            <a:avLst/>
          </a:prstGeom>
          <a:noFill/>
        </p:spPr>
        <p:txBody>
          <a:bodyPr wrap="square" rtlCol="0">
            <a:spAutoFit/>
          </a:bodyPr>
          <a:lstStyle/>
          <a:p>
            <a:r>
              <a:rPr lang="en-US" sz="3200" dirty="0">
                <a:solidFill>
                  <a:schemeClr val="bg1"/>
                </a:solidFill>
              </a:rPr>
              <a:t>Document Preparation Option 2</a:t>
            </a:r>
          </a:p>
        </p:txBody>
      </p:sp>
      <p:cxnSp>
        <p:nvCxnSpPr>
          <p:cNvPr id="7" name="Straight Arrow Connector 6">
            <a:extLst>
              <a:ext uri="{FF2B5EF4-FFF2-40B4-BE49-F238E27FC236}">
                <a16:creationId xmlns:a16="http://schemas.microsoft.com/office/drawing/2014/main" id="{96ED7E98-9389-ABC8-8228-0A2243C723E9}"/>
              </a:ext>
            </a:extLst>
          </p:cNvPr>
          <p:cNvCxnSpPr>
            <a:cxnSpLocks/>
          </p:cNvCxnSpPr>
          <p:nvPr/>
        </p:nvCxnSpPr>
        <p:spPr>
          <a:xfrm>
            <a:off x="1767068" y="2470011"/>
            <a:ext cx="5141732" cy="600162"/>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EF0B008E-A2D9-1A03-6F19-C392886FC692}"/>
              </a:ext>
            </a:extLst>
          </p:cNvPr>
          <p:cNvSpPr txBox="1"/>
          <p:nvPr/>
        </p:nvSpPr>
        <p:spPr>
          <a:xfrm>
            <a:off x="3666058" y="1106675"/>
            <a:ext cx="6016634" cy="1477328"/>
          </a:xfrm>
          <a:prstGeom prst="rect">
            <a:avLst/>
          </a:prstGeom>
          <a:noFill/>
        </p:spPr>
        <p:txBody>
          <a:bodyPr wrap="square" rtlCol="0">
            <a:spAutoFit/>
          </a:bodyPr>
          <a:lstStyle/>
          <a:p>
            <a:r>
              <a:rPr lang="en-US" dirty="0">
                <a:solidFill>
                  <a:schemeClr val="bg1"/>
                </a:solidFill>
              </a:rPr>
              <a:t>The second option to preparing your documents would be to name them appropriately and add each document name to the two spots the file name is needed on the F22. When completing the checklist, the document column must have one of the listed attached documents in each row.</a:t>
            </a:r>
          </a:p>
        </p:txBody>
      </p:sp>
      <p:pic>
        <p:nvPicPr>
          <p:cNvPr id="4" name="Picture 3" descr="Icon&#10;&#10;AI-generated content may be incorrect.">
            <a:extLst>
              <a:ext uri="{FF2B5EF4-FFF2-40B4-BE49-F238E27FC236}">
                <a16:creationId xmlns:a16="http://schemas.microsoft.com/office/drawing/2014/main" id="{D6E3C453-6A52-D3AB-14B3-536E3D4380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290" y="1727027"/>
            <a:ext cx="3495675" cy="1304925"/>
          </a:xfrm>
          <a:prstGeom prst="rect">
            <a:avLst/>
          </a:prstGeom>
        </p:spPr>
      </p:pic>
      <p:pic>
        <p:nvPicPr>
          <p:cNvPr id="6" name="Picture 5" descr="Icon&#10;&#10;AI-generated content may be incorrect.">
            <a:extLst>
              <a:ext uri="{FF2B5EF4-FFF2-40B4-BE49-F238E27FC236}">
                <a16:creationId xmlns:a16="http://schemas.microsoft.com/office/drawing/2014/main" id="{798E651F-95BA-F97A-0268-93472B0AD6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291" y="3492976"/>
            <a:ext cx="3495675" cy="1304925"/>
          </a:xfrm>
          <a:prstGeom prst="rect">
            <a:avLst/>
          </a:prstGeom>
        </p:spPr>
      </p:pic>
      <p:pic>
        <p:nvPicPr>
          <p:cNvPr id="8" name="Picture 7" descr="Icon&#10;&#10;AI-generated content may be incorrect.">
            <a:extLst>
              <a:ext uri="{FF2B5EF4-FFF2-40B4-BE49-F238E27FC236}">
                <a16:creationId xmlns:a16="http://schemas.microsoft.com/office/drawing/2014/main" id="{070FEEE4-269A-5A79-DF68-149ADDE8DF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6468" y="5175274"/>
            <a:ext cx="3495675" cy="1304925"/>
          </a:xfrm>
          <a:prstGeom prst="rect">
            <a:avLst/>
          </a:prstGeom>
        </p:spPr>
      </p:pic>
      <p:cxnSp>
        <p:nvCxnSpPr>
          <p:cNvPr id="13" name="Straight Arrow Connector 12">
            <a:extLst>
              <a:ext uri="{FF2B5EF4-FFF2-40B4-BE49-F238E27FC236}">
                <a16:creationId xmlns:a16="http://schemas.microsoft.com/office/drawing/2014/main" id="{3868ED24-9E37-98E9-17D8-FAF26F260BDD}"/>
              </a:ext>
            </a:extLst>
          </p:cNvPr>
          <p:cNvCxnSpPr>
            <a:cxnSpLocks/>
          </p:cNvCxnSpPr>
          <p:nvPr/>
        </p:nvCxnSpPr>
        <p:spPr>
          <a:xfrm flipV="1">
            <a:off x="1767068" y="3306796"/>
            <a:ext cx="5139420" cy="838642"/>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B86E8F9F-104E-0865-5373-E4FB7BE6E52B}"/>
              </a:ext>
            </a:extLst>
          </p:cNvPr>
          <p:cNvCxnSpPr>
            <a:cxnSpLocks/>
          </p:cNvCxnSpPr>
          <p:nvPr/>
        </p:nvCxnSpPr>
        <p:spPr>
          <a:xfrm flipV="1">
            <a:off x="1764756" y="3590886"/>
            <a:ext cx="5141732" cy="228026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F41AE0A5-CFB2-8F98-87CC-D34C0D1E695C}"/>
              </a:ext>
            </a:extLst>
          </p:cNvPr>
          <p:cNvSpPr txBox="1"/>
          <p:nvPr/>
        </p:nvSpPr>
        <p:spPr>
          <a:xfrm>
            <a:off x="276017" y="3077264"/>
            <a:ext cx="1748043" cy="276999"/>
          </a:xfrm>
          <a:prstGeom prst="rect">
            <a:avLst/>
          </a:prstGeom>
          <a:noFill/>
        </p:spPr>
        <p:txBody>
          <a:bodyPr wrap="none" rtlCol="0">
            <a:spAutoFit/>
          </a:bodyPr>
          <a:lstStyle/>
          <a:p>
            <a:r>
              <a:rPr lang="en-US" sz="1200" dirty="0">
                <a:solidFill>
                  <a:schemeClr val="bg1"/>
                </a:solidFill>
              </a:rPr>
              <a:t>Johns Inservice Training</a:t>
            </a:r>
          </a:p>
        </p:txBody>
      </p:sp>
      <p:sp>
        <p:nvSpPr>
          <p:cNvPr id="40" name="TextBox 39">
            <a:extLst>
              <a:ext uri="{FF2B5EF4-FFF2-40B4-BE49-F238E27FC236}">
                <a16:creationId xmlns:a16="http://schemas.microsoft.com/office/drawing/2014/main" id="{E5588593-AFD3-DA58-6FD1-92405AF33DE8}"/>
              </a:ext>
            </a:extLst>
          </p:cNvPr>
          <p:cNvSpPr txBox="1"/>
          <p:nvPr/>
        </p:nvSpPr>
        <p:spPr>
          <a:xfrm>
            <a:off x="598145" y="4825164"/>
            <a:ext cx="959109" cy="276999"/>
          </a:xfrm>
          <a:prstGeom prst="rect">
            <a:avLst/>
          </a:prstGeom>
          <a:noFill/>
        </p:spPr>
        <p:txBody>
          <a:bodyPr wrap="none" rtlCol="0">
            <a:spAutoFit/>
          </a:bodyPr>
          <a:lstStyle/>
          <a:p>
            <a:r>
              <a:rPr lang="en-US" sz="1200" dirty="0">
                <a:solidFill>
                  <a:schemeClr val="bg1"/>
                </a:solidFill>
              </a:rPr>
              <a:t>Certificates</a:t>
            </a:r>
          </a:p>
        </p:txBody>
      </p:sp>
      <p:sp>
        <p:nvSpPr>
          <p:cNvPr id="41" name="TextBox 40">
            <a:extLst>
              <a:ext uri="{FF2B5EF4-FFF2-40B4-BE49-F238E27FC236}">
                <a16:creationId xmlns:a16="http://schemas.microsoft.com/office/drawing/2014/main" id="{93A24F79-421A-AEE7-C53C-33746B5CA593}"/>
              </a:ext>
            </a:extLst>
          </p:cNvPr>
          <p:cNvSpPr txBox="1"/>
          <p:nvPr/>
        </p:nvSpPr>
        <p:spPr>
          <a:xfrm>
            <a:off x="429734" y="6511431"/>
            <a:ext cx="1403269" cy="276999"/>
          </a:xfrm>
          <a:prstGeom prst="rect">
            <a:avLst/>
          </a:prstGeom>
          <a:noFill/>
        </p:spPr>
        <p:txBody>
          <a:bodyPr wrap="none" rtlCol="0">
            <a:spAutoFit/>
          </a:bodyPr>
          <a:lstStyle/>
          <a:p>
            <a:r>
              <a:rPr lang="en-US" sz="1200" dirty="0">
                <a:solidFill>
                  <a:schemeClr val="bg1"/>
                </a:solidFill>
              </a:rPr>
              <a:t>Academy Syllabus</a:t>
            </a:r>
          </a:p>
        </p:txBody>
      </p:sp>
      <p:pic>
        <p:nvPicPr>
          <p:cNvPr id="26" name="Picture 25">
            <a:extLst>
              <a:ext uri="{FF2B5EF4-FFF2-40B4-BE49-F238E27FC236}">
                <a16:creationId xmlns:a16="http://schemas.microsoft.com/office/drawing/2014/main" id="{52E8C5A5-A706-FB41-F6EF-E3F558606CFE}"/>
              </a:ext>
            </a:extLst>
          </p:cNvPr>
          <p:cNvPicPr>
            <a:picLocks noChangeAspect="1"/>
          </p:cNvPicPr>
          <p:nvPr/>
        </p:nvPicPr>
        <p:blipFill>
          <a:blip r:embed="rId8"/>
          <a:stretch>
            <a:fillRect/>
          </a:stretch>
        </p:blipFill>
        <p:spPr>
          <a:xfrm>
            <a:off x="7006316" y="2669054"/>
            <a:ext cx="4542040" cy="1466586"/>
          </a:xfrm>
          <a:prstGeom prst="rect">
            <a:avLst/>
          </a:prstGeom>
        </p:spPr>
      </p:pic>
      <p:pic>
        <p:nvPicPr>
          <p:cNvPr id="28" name="Picture 27">
            <a:extLst>
              <a:ext uri="{FF2B5EF4-FFF2-40B4-BE49-F238E27FC236}">
                <a16:creationId xmlns:a16="http://schemas.microsoft.com/office/drawing/2014/main" id="{E78AB9ED-67D2-9B45-08A8-A2D814B925D1}"/>
              </a:ext>
            </a:extLst>
          </p:cNvPr>
          <p:cNvPicPr>
            <a:picLocks noChangeAspect="1"/>
          </p:cNvPicPr>
          <p:nvPr/>
        </p:nvPicPr>
        <p:blipFill>
          <a:blip r:embed="rId9"/>
          <a:stretch>
            <a:fillRect/>
          </a:stretch>
        </p:blipFill>
        <p:spPr>
          <a:xfrm>
            <a:off x="3394548" y="5414947"/>
            <a:ext cx="8521435" cy="1108217"/>
          </a:xfrm>
          <a:prstGeom prst="rect">
            <a:avLst/>
          </a:prstGeom>
        </p:spPr>
      </p:pic>
      <p:cxnSp>
        <p:nvCxnSpPr>
          <p:cNvPr id="5" name="Straight Arrow Connector 4">
            <a:extLst>
              <a:ext uri="{FF2B5EF4-FFF2-40B4-BE49-F238E27FC236}">
                <a16:creationId xmlns:a16="http://schemas.microsoft.com/office/drawing/2014/main" id="{C631329D-6783-D078-5C2F-EEE849028FEF}"/>
              </a:ext>
            </a:extLst>
          </p:cNvPr>
          <p:cNvCxnSpPr>
            <a:cxnSpLocks/>
          </p:cNvCxnSpPr>
          <p:nvPr/>
        </p:nvCxnSpPr>
        <p:spPr>
          <a:xfrm>
            <a:off x="7734442" y="3686505"/>
            <a:ext cx="0" cy="2024899"/>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Tree>
    <p:custDataLst>
      <p:tags r:id="rId1"/>
    </p:custDataLst>
    <p:extLst>
      <p:ext uri="{BB962C8B-B14F-4D97-AF65-F5344CB8AC3E}">
        <p14:creationId xmlns:p14="http://schemas.microsoft.com/office/powerpoint/2010/main" val="193411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E85E37B-11DD-FFE7-FF26-3ED4B9F17BF5}"/>
            </a:ext>
          </a:extLst>
        </p:cNvPr>
        <p:cNvGrpSpPr/>
        <p:nvPr/>
      </p:nvGrpSpPr>
      <p:grpSpPr>
        <a:xfrm>
          <a:off x="0" y="0"/>
          <a:ext cx="0" cy="0"/>
          <a:chOff x="0" y="0"/>
          <a:chExt cx="0" cy="0"/>
        </a:xfrm>
      </p:grpSpPr>
      <p:pic>
        <p:nvPicPr>
          <p:cNvPr id="32" name="Audio 31">
            <a:hlinkClick r:id="" action="ppaction://media"/>
            <a:extLst>
              <a:ext uri="{FF2B5EF4-FFF2-40B4-BE49-F238E27FC236}">
                <a16:creationId xmlns:a16="http://schemas.microsoft.com/office/drawing/2014/main" id="{6310A1D4-00B9-6D1B-9267-5CE7DD05AE47}"/>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96FAB9A2-6753-79D3-F793-B0D1F06BA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672E648-94DE-3D94-00F8-8D0B9A748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0B1DA9E-E067-4CA4-F6FA-4DB587F5A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BFA4132-0272-B5EB-52D0-2EC75B3E0A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DB3F8D3-89BD-BACD-E0F7-4048C669C733}"/>
              </a:ext>
            </a:extLst>
          </p:cNvPr>
          <p:cNvSpPr txBox="1"/>
          <p:nvPr/>
        </p:nvSpPr>
        <p:spPr>
          <a:xfrm>
            <a:off x="286124" y="257737"/>
            <a:ext cx="8095876" cy="584775"/>
          </a:xfrm>
          <a:prstGeom prst="rect">
            <a:avLst/>
          </a:prstGeom>
          <a:noFill/>
        </p:spPr>
        <p:txBody>
          <a:bodyPr wrap="square" rtlCol="0">
            <a:spAutoFit/>
          </a:bodyPr>
          <a:lstStyle/>
          <a:p>
            <a:r>
              <a:rPr lang="en-US" sz="3200" dirty="0">
                <a:solidFill>
                  <a:schemeClr val="bg1"/>
                </a:solidFill>
              </a:rPr>
              <a:t>A Note About Page Numbering in this Option</a:t>
            </a:r>
          </a:p>
        </p:txBody>
      </p:sp>
      <p:cxnSp>
        <p:nvCxnSpPr>
          <p:cNvPr id="7" name="Straight Arrow Connector 6">
            <a:extLst>
              <a:ext uri="{FF2B5EF4-FFF2-40B4-BE49-F238E27FC236}">
                <a16:creationId xmlns:a16="http://schemas.microsoft.com/office/drawing/2014/main" id="{2021CC84-7F94-329B-AB0D-341826506499}"/>
              </a:ext>
            </a:extLst>
          </p:cNvPr>
          <p:cNvCxnSpPr>
            <a:cxnSpLocks/>
          </p:cNvCxnSpPr>
          <p:nvPr/>
        </p:nvCxnSpPr>
        <p:spPr>
          <a:xfrm>
            <a:off x="2024060" y="2540780"/>
            <a:ext cx="3336734" cy="1075152"/>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B6560150-A8BA-8C22-036E-B991BAC28C9F}"/>
              </a:ext>
            </a:extLst>
          </p:cNvPr>
          <p:cNvSpPr txBox="1"/>
          <p:nvPr/>
        </p:nvSpPr>
        <p:spPr>
          <a:xfrm>
            <a:off x="7384854" y="1891996"/>
            <a:ext cx="4164399" cy="4093428"/>
          </a:xfrm>
          <a:prstGeom prst="rect">
            <a:avLst/>
          </a:prstGeom>
          <a:noFill/>
        </p:spPr>
        <p:txBody>
          <a:bodyPr wrap="square" rtlCol="0">
            <a:spAutoFit/>
          </a:bodyPr>
          <a:lstStyle/>
          <a:p>
            <a:r>
              <a:rPr lang="en-US" sz="2000" dirty="0">
                <a:solidFill>
                  <a:schemeClr val="bg1"/>
                </a:solidFill>
              </a:rPr>
              <a:t>Reference the page numbers in the document according to the PDF page. Do not use the page number written on the visible page as some document page numbering does not start on the first page and some documents do not have the pages numbered. It is imperative that you put the correct file in the document section of the checklist. This will ensure the correct file is referenced when verifying the application for reciprocity. </a:t>
            </a:r>
          </a:p>
        </p:txBody>
      </p:sp>
      <p:pic>
        <p:nvPicPr>
          <p:cNvPr id="4" name="Picture 3" descr="Icon&#10;&#10;AI-generated content may be incorrect.">
            <a:extLst>
              <a:ext uri="{FF2B5EF4-FFF2-40B4-BE49-F238E27FC236}">
                <a16:creationId xmlns:a16="http://schemas.microsoft.com/office/drawing/2014/main" id="{52D495CC-BD9A-00E7-6A8A-9E0C858865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0400" y="1714094"/>
            <a:ext cx="3495675" cy="1304925"/>
          </a:xfrm>
          <a:prstGeom prst="rect">
            <a:avLst/>
          </a:prstGeom>
        </p:spPr>
      </p:pic>
      <p:pic>
        <p:nvPicPr>
          <p:cNvPr id="6" name="Picture 5" descr="Icon&#10;&#10;AI-generated content may be incorrect.">
            <a:extLst>
              <a:ext uri="{FF2B5EF4-FFF2-40B4-BE49-F238E27FC236}">
                <a16:creationId xmlns:a16="http://schemas.microsoft.com/office/drawing/2014/main" id="{46E7CF3F-C8E2-904C-8CF9-44C238D819C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291" y="3492976"/>
            <a:ext cx="3495675" cy="1304925"/>
          </a:xfrm>
          <a:prstGeom prst="rect">
            <a:avLst/>
          </a:prstGeom>
        </p:spPr>
      </p:pic>
      <p:pic>
        <p:nvPicPr>
          <p:cNvPr id="8" name="Picture 7" descr="Icon&#10;&#10;AI-generated content may be incorrect.">
            <a:extLst>
              <a:ext uri="{FF2B5EF4-FFF2-40B4-BE49-F238E27FC236}">
                <a16:creationId xmlns:a16="http://schemas.microsoft.com/office/drawing/2014/main" id="{9E833001-4DDE-2626-CC70-BFFEE5D443D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6468" y="5175274"/>
            <a:ext cx="3495675" cy="1304925"/>
          </a:xfrm>
          <a:prstGeom prst="rect">
            <a:avLst/>
          </a:prstGeom>
        </p:spPr>
      </p:pic>
      <p:cxnSp>
        <p:nvCxnSpPr>
          <p:cNvPr id="13" name="Straight Arrow Connector 12">
            <a:extLst>
              <a:ext uri="{FF2B5EF4-FFF2-40B4-BE49-F238E27FC236}">
                <a16:creationId xmlns:a16="http://schemas.microsoft.com/office/drawing/2014/main" id="{B30C8110-777D-8658-97E9-2B9DDDBD1087}"/>
              </a:ext>
            </a:extLst>
          </p:cNvPr>
          <p:cNvCxnSpPr>
            <a:cxnSpLocks/>
          </p:cNvCxnSpPr>
          <p:nvPr/>
        </p:nvCxnSpPr>
        <p:spPr>
          <a:xfrm flipV="1">
            <a:off x="2300077" y="3731982"/>
            <a:ext cx="3044248" cy="413456"/>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C24DF189-D84C-C1FD-6F05-5440D7ACF236}"/>
              </a:ext>
            </a:extLst>
          </p:cNvPr>
          <p:cNvCxnSpPr>
            <a:cxnSpLocks/>
          </p:cNvCxnSpPr>
          <p:nvPr/>
        </p:nvCxnSpPr>
        <p:spPr>
          <a:xfrm flipV="1">
            <a:off x="2155399" y="3865488"/>
            <a:ext cx="3188926" cy="1884609"/>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4F236C4E-AC0C-2C22-4732-6D585FFF44EF}"/>
              </a:ext>
            </a:extLst>
          </p:cNvPr>
          <p:cNvSpPr txBox="1"/>
          <p:nvPr/>
        </p:nvSpPr>
        <p:spPr>
          <a:xfrm>
            <a:off x="276017" y="3077264"/>
            <a:ext cx="1748043" cy="276999"/>
          </a:xfrm>
          <a:prstGeom prst="rect">
            <a:avLst/>
          </a:prstGeom>
          <a:noFill/>
        </p:spPr>
        <p:txBody>
          <a:bodyPr wrap="none" rtlCol="0">
            <a:spAutoFit/>
          </a:bodyPr>
          <a:lstStyle/>
          <a:p>
            <a:r>
              <a:rPr lang="en-US" sz="1200" dirty="0">
                <a:solidFill>
                  <a:schemeClr val="bg1"/>
                </a:solidFill>
              </a:rPr>
              <a:t>Johns Inservice Training</a:t>
            </a:r>
          </a:p>
        </p:txBody>
      </p:sp>
      <p:sp>
        <p:nvSpPr>
          <p:cNvPr id="40" name="TextBox 39">
            <a:extLst>
              <a:ext uri="{FF2B5EF4-FFF2-40B4-BE49-F238E27FC236}">
                <a16:creationId xmlns:a16="http://schemas.microsoft.com/office/drawing/2014/main" id="{87F1D176-B612-3320-1BB8-DE161A97E2EF}"/>
              </a:ext>
            </a:extLst>
          </p:cNvPr>
          <p:cNvSpPr txBox="1"/>
          <p:nvPr/>
        </p:nvSpPr>
        <p:spPr>
          <a:xfrm>
            <a:off x="598145" y="4825164"/>
            <a:ext cx="959109" cy="276999"/>
          </a:xfrm>
          <a:prstGeom prst="rect">
            <a:avLst/>
          </a:prstGeom>
          <a:noFill/>
        </p:spPr>
        <p:txBody>
          <a:bodyPr wrap="none" rtlCol="0">
            <a:spAutoFit/>
          </a:bodyPr>
          <a:lstStyle/>
          <a:p>
            <a:r>
              <a:rPr lang="en-US" sz="1200" dirty="0">
                <a:solidFill>
                  <a:schemeClr val="bg1"/>
                </a:solidFill>
              </a:rPr>
              <a:t>Certificates</a:t>
            </a:r>
          </a:p>
        </p:txBody>
      </p:sp>
      <p:sp>
        <p:nvSpPr>
          <p:cNvPr id="41" name="TextBox 40">
            <a:extLst>
              <a:ext uri="{FF2B5EF4-FFF2-40B4-BE49-F238E27FC236}">
                <a16:creationId xmlns:a16="http://schemas.microsoft.com/office/drawing/2014/main" id="{86FEDE1C-67B6-B40C-6AE0-B65882E2C264}"/>
              </a:ext>
            </a:extLst>
          </p:cNvPr>
          <p:cNvSpPr txBox="1"/>
          <p:nvPr/>
        </p:nvSpPr>
        <p:spPr>
          <a:xfrm>
            <a:off x="429734" y="6511431"/>
            <a:ext cx="1403269" cy="276999"/>
          </a:xfrm>
          <a:prstGeom prst="rect">
            <a:avLst/>
          </a:prstGeom>
          <a:noFill/>
        </p:spPr>
        <p:txBody>
          <a:bodyPr wrap="none" rtlCol="0">
            <a:spAutoFit/>
          </a:bodyPr>
          <a:lstStyle/>
          <a:p>
            <a:r>
              <a:rPr lang="en-US" sz="1200" dirty="0">
                <a:solidFill>
                  <a:schemeClr val="bg1"/>
                </a:solidFill>
              </a:rPr>
              <a:t>Academy Syllabus</a:t>
            </a:r>
          </a:p>
        </p:txBody>
      </p:sp>
      <p:sp>
        <p:nvSpPr>
          <p:cNvPr id="20" name="TextBox 19">
            <a:extLst>
              <a:ext uri="{FF2B5EF4-FFF2-40B4-BE49-F238E27FC236}">
                <a16:creationId xmlns:a16="http://schemas.microsoft.com/office/drawing/2014/main" id="{BD4DD352-A024-7651-DEDF-C3DAF34F3BA6}"/>
              </a:ext>
            </a:extLst>
          </p:cNvPr>
          <p:cNvSpPr txBox="1"/>
          <p:nvPr/>
        </p:nvSpPr>
        <p:spPr>
          <a:xfrm>
            <a:off x="1607119" y="2214848"/>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1-30</a:t>
            </a:r>
          </a:p>
        </p:txBody>
      </p:sp>
      <p:sp>
        <p:nvSpPr>
          <p:cNvPr id="21" name="TextBox 20">
            <a:extLst>
              <a:ext uri="{FF2B5EF4-FFF2-40B4-BE49-F238E27FC236}">
                <a16:creationId xmlns:a16="http://schemas.microsoft.com/office/drawing/2014/main" id="{18AFB886-766F-403A-CF6C-0EFAB2B15CFF}"/>
              </a:ext>
            </a:extLst>
          </p:cNvPr>
          <p:cNvSpPr txBox="1"/>
          <p:nvPr/>
        </p:nvSpPr>
        <p:spPr>
          <a:xfrm>
            <a:off x="1593042" y="4009254"/>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1-30</a:t>
            </a:r>
          </a:p>
        </p:txBody>
      </p:sp>
      <p:sp>
        <p:nvSpPr>
          <p:cNvPr id="22" name="TextBox 21">
            <a:extLst>
              <a:ext uri="{FF2B5EF4-FFF2-40B4-BE49-F238E27FC236}">
                <a16:creationId xmlns:a16="http://schemas.microsoft.com/office/drawing/2014/main" id="{853AB747-DD91-5455-BB31-A6520513BB48}"/>
              </a:ext>
            </a:extLst>
          </p:cNvPr>
          <p:cNvSpPr txBox="1"/>
          <p:nvPr/>
        </p:nvSpPr>
        <p:spPr>
          <a:xfrm>
            <a:off x="1593042" y="5802744"/>
            <a:ext cx="745589" cy="276999"/>
          </a:xfrm>
          <a:prstGeom prst="rect">
            <a:avLst/>
          </a:prstGeom>
          <a:noFill/>
        </p:spPr>
        <p:txBody>
          <a:bodyPr wrap="none" rtlCol="0">
            <a:spAutoFit/>
          </a:bodyPr>
          <a:lstStyle/>
          <a:p>
            <a:r>
              <a:rPr lang="en-US" sz="1200" dirty="0" err="1">
                <a:solidFill>
                  <a:schemeClr val="bg1"/>
                </a:solidFill>
              </a:rPr>
              <a:t>Pgs</a:t>
            </a:r>
            <a:r>
              <a:rPr lang="en-US" sz="1200" dirty="0">
                <a:solidFill>
                  <a:schemeClr val="bg1"/>
                </a:solidFill>
              </a:rPr>
              <a:t> 1-30</a:t>
            </a:r>
          </a:p>
        </p:txBody>
      </p:sp>
      <p:pic>
        <p:nvPicPr>
          <p:cNvPr id="5" name="Picture 4">
            <a:extLst>
              <a:ext uri="{FF2B5EF4-FFF2-40B4-BE49-F238E27FC236}">
                <a16:creationId xmlns:a16="http://schemas.microsoft.com/office/drawing/2014/main" id="{82C42852-4DF6-49DD-BA71-1F868AF5AC06}"/>
              </a:ext>
            </a:extLst>
          </p:cNvPr>
          <p:cNvPicPr>
            <a:picLocks noChangeAspect="1"/>
          </p:cNvPicPr>
          <p:nvPr/>
        </p:nvPicPr>
        <p:blipFill>
          <a:blip r:embed="rId8"/>
          <a:stretch>
            <a:fillRect/>
          </a:stretch>
        </p:blipFill>
        <p:spPr>
          <a:xfrm>
            <a:off x="5526792" y="3492976"/>
            <a:ext cx="485622" cy="3082645"/>
          </a:xfrm>
          <a:prstGeom prst="rect">
            <a:avLst/>
          </a:prstGeom>
        </p:spPr>
      </p:pic>
    </p:spTree>
    <p:custDataLst>
      <p:tags r:id="rId1"/>
    </p:custDataLst>
    <p:extLst>
      <p:ext uri="{BB962C8B-B14F-4D97-AF65-F5344CB8AC3E}">
        <p14:creationId xmlns:p14="http://schemas.microsoft.com/office/powerpoint/2010/main" val="23095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C24973D-9A5A-AE3C-D549-07EC322055CF}"/>
            </a:ext>
          </a:extLst>
        </p:cNvPr>
        <p:cNvGrpSpPr/>
        <p:nvPr/>
      </p:nvGrpSpPr>
      <p:grpSpPr>
        <a:xfrm>
          <a:off x="0" y="0"/>
          <a:ext cx="0" cy="0"/>
          <a:chOff x="0" y="0"/>
          <a:chExt cx="0" cy="0"/>
        </a:xfrm>
      </p:grpSpPr>
      <p:pic>
        <p:nvPicPr>
          <p:cNvPr id="8" name="Audio 7">
            <a:hlinkClick r:id="" action="ppaction://media"/>
            <a:extLst>
              <a:ext uri="{FF2B5EF4-FFF2-40B4-BE49-F238E27FC236}">
                <a16:creationId xmlns:a16="http://schemas.microsoft.com/office/drawing/2014/main" id="{E74C38C3-A1E1-6A30-0220-1309994FD21B}"/>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870709"/>
            <a:ext cx="2057400" cy="2057400"/>
          </a:xfrm>
          <a:prstGeom prst="ellipse">
            <a:avLst/>
          </a:prstGeom>
        </p:spPr>
      </p:pic>
      <p:sp useBgFill="1">
        <p:nvSpPr>
          <p:cNvPr id="10" name="Rectangle 9">
            <a:extLst>
              <a:ext uri="{FF2B5EF4-FFF2-40B4-BE49-F238E27FC236}">
                <a16:creationId xmlns:a16="http://schemas.microsoft.com/office/drawing/2014/main" id="{D018A4C1-B0D6-14CE-7D56-D0AFAE2AA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98CE83-90C6-234B-121F-F14D4B6B4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D2781A-1314-47A5-ABAF-490E971F7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446AF01-40F1-5C57-960E-AC1077D23D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DD76A51-CF11-AB8A-AEEF-7F927DDF8E45}"/>
              </a:ext>
            </a:extLst>
          </p:cNvPr>
          <p:cNvSpPr txBox="1"/>
          <p:nvPr/>
        </p:nvSpPr>
        <p:spPr>
          <a:xfrm>
            <a:off x="251630" y="1040260"/>
            <a:ext cx="1973874" cy="523220"/>
          </a:xfrm>
          <a:prstGeom prst="rect">
            <a:avLst/>
          </a:prstGeom>
          <a:noFill/>
        </p:spPr>
        <p:txBody>
          <a:bodyPr wrap="square" rtlCol="0">
            <a:spAutoFit/>
          </a:bodyPr>
          <a:lstStyle/>
          <a:p>
            <a:r>
              <a:rPr lang="en-US" sz="2800" dirty="0">
                <a:solidFill>
                  <a:schemeClr val="bg1"/>
                </a:solidFill>
              </a:rPr>
              <a:t>Option 1</a:t>
            </a:r>
          </a:p>
        </p:txBody>
      </p:sp>
      <p:sp>
        <p:nvSpPr>
          <p:cNvPr id="2" name="TextBox 1">
            <a:extLst>
              <a:ext uri="{FF2B5EF4-FFF2-40B4-BE49-F238E27FC236}">
                <a16:creationId xmlns:a16="http://schemas.microsoft.com/office/drawing/2014/main" id="{26859C83-9B86-1CB5-C9F9-907F0BA2F8DE}"/>
              </a:ext>
            </a:extLst>
          </p:cNvPr>
          <p:cNvSpPr txBox="1"/>
          <p:nvPr/>
        </p:nvSpPr>
        <p:spPr>
          <a:xfrm>
            <a:off x="178201" y="89059"/>
            <a:ext cx="7673277" cy="584775"/>
          </a:xfrm>
          <a:prstGeom prst="rect">
            <a:avLst/>
          </a:prstGeom>
          <a:noFill/>
        </p:spPr>
        <p:txBody>
          <a:bodyPr wrap="square" rtlCol="0">
            <a:spAutoFit/>
          </a:bodyPr>
          <a:lstStyle/>
          <a:p>
            <a:r>
              <a:rPr lang="en-US" sz="3200" dirty="0">
                <a:solidFill>
                  <a:schemeClr val="bg1"/>
                </a:solidFill>
              </a:rPr>
              <a:t>Document Section of the Checklist</a:t>
            </a:r>
          </a:p>
        </p:txBody>
      </p:sp>
      <p:sp>
        <p:nvSpPr>
          <p:cNvPr id="3" name="TextBox 2">
            <a:extLst>
              <a:ext uri="{FF2B5EF4-FFF2-40B4-BE49-F238E27FC236}">
                <a16:creationId xmlns:a16="http://schemas.microsoft.com/office/drawing/2014/main" id="{41692AC2-748B-BCB1-830A-217D4C1E6970}"/>
              </a:ext>
            </a:extLst>
          </p:cNvPr>
          <p:cNvSpPr txBox="1"/>
          <p:nvPr/>
        </p:nvSpPr>
        <p:spPr>
          <a:xfrm>
            <a:off x="6672020" y="997782"/>
            <a:ext cx="2581768" cy="523220"/>
          </a:xfrm>
          <a:prstGeom prst="rect">
            <a:avLst/>
          </a:prstGeom>
          <a:noFill/>
        </p:spPr>
        <p:txBody>
          <a:bodyPr wrap="square" rtlCol="0">
            <a:spAutoFit/>
          </a:bodyPr>
          <a:lstStyle/>
          <a:p>
            <a:r>
              <a:rPr lang="en-US" sz="2800" dirty="0">
                <a:solidFill>
                  <a:schemeClr val="bg1"/>
                </a:solidFill>
              </a:rPr>
              <a:t>Option 2</a:t>
            </a:r>
          </a:p>
        </p:txBody>
      </p:sp>
      <p:pic>
        <p:nvPicPr>
          <p:cNvPr id="9" name="Picture 8">
            <a:extLst>
              <a:ext uri="{FF2B5EF4-FFF2-40B4-BE49-F238E27FC236}">
                <a16:creationId xmlns:a16="http://schemas.microsoft.com/office/drawing/2014/main" id="{DBC809D1-C50F-F1AB-3F5E-21B4F3B2C8C1}"/>
              </a:ext>
            </a:extLst>
          </p:cNvPr>
          <p:cNvPicPr>
            <a:picLocks noChangeAspect="1"/>
          </p:cNvPicPr>
          <p:nvPr/>
        </p:nvPicPr>
        <p:blipFill>
          <a:blip r:embed="rId7"/>
          <a:stretch>
            <a:fillRect/>
          </a:stretch>
        </p:blipFill>
        <p:spPr>
          <a:xfrm>
            <a:off x="178201" y="1605958"/>
            <a:ext cx="3503475" cy="1150588"/>
          </a:xfrm>
          <a:prstGeom prst="rect">
            <a:avLst/>
          </a:prstGeom>
        </p:spPr>
      </p:pic>
      <p:pic>
        <p:nvPicPr>
          <p:cNvPr id="15" name="Picture 14">
            <a:extLst>
              <a:ext uri="{FF2B5EF4-FFF2-40B4-BE49-F238E27FC236}">
                <a16:creationId xmlns:a16="http://schemas.microsoft.com/office/drawing/2014/main" id="{8F884A5A-F02D-C572-A335-8D1CC2331A8D}"/>
              </a:ext>
            </a:extLst>
          </p:cNvPr>
          <p:cNvPicPr>
            <a:picLocks noChangeAspect="1"/>
          </p:cNvPicPr>
          <p:nvPr/>
        </p:nvPicPr>
        <p:blipFill>
          <a:blip r:embed="rId8"/>
          <a:stretch>
            <a:fillRect/>
          </a:stretch>
        </p:blipFill>
        <p:spPr>
          <a:xfrm>
            <a:off x="6527417" y="1551613"/>
            <a:ext cx="3865363" cy="1245218"/>
          </a:xfrm>
          <a:prstGeom prst="rect">
            <a:avLst/>
          </a:prstGeom>
        </p:spPr>
      </p:pic>
      <p:pic>
        <p:nvPicPr>
          <p:cNvPr id="19" name="Picture 18">
            <a:extLst>
              <a:ext uri="{FF2B5EF4-FFF2-40B4-BE49-F238E27FC236}">
                <a16:creationId xmlns:a16="http://schemas.microsoft.com/office/drawing/2014/main" id="{49B877C6-2C16-3F3F-0702-0B2A6FA9C55B}"/>
              </a:ext>
            </a:extLst>
          </p:cNvPr>
          <p:cNvPicPr>
            <a:picLocks noChangeAspect="1"/>
          </p:cNvPicPr>
          <p:nvPr/>
        </p:nvPicPr>
        <p:blipFill>
          <a:blip r:embed="rId9"/>
          <a:stretch>
            <a:fillRect/>
          </a:stretch>
        </p:blipFill>
        <p:spPr>
          <a:xfrm>
            <a:off x="178201" y="2974127"/>
            <a:ext cx="5475078" cy="3707196"/>
          </a:xfrm>
          <a:prstGeom prst="rect">
            <a:avLst/>
          </a:prstGeom>
        </p:spPr>
      </p:pic>
      <p:pic>
        <p:nvPicPr>
          <p:cNvPr id="24" name="Picture 23">
            <a:extLst>
              <a:ext uri="{FF2B5EF4-FFF2-40B4-BE49-F238E27FC236}">
                <a16:creationId xmlns:a16="http://schemas.microsoft.com/office/drawing/2014/main" id="{D53B697A-470D-2857-9FA6-140504966E01}"/>
              </a:ext>
            </a:extLst>
          </p:cNvPr>
          <p:cNvPicPr>
            <a:picLocks noChangeAspect="1"/>
          </p:cNvPicPr>
          <p:nvPr/>
        </p:nvPicPr>
        <p:blipFill>
          <a:blip r:embed="rId10"/>
          <a:stretch>
            <a:fillRect/>
          </a:stretch>
        </p:blipFill>
        <p:spPr>
          <a:xfrm>
            <a:off x="6527417" y="2974127"/>
            <a:ext cx="5438637" cy="3707196"/>
          </a:xfrm>
          <a:prstGeom prst="rect">
            <a:avLst/>
          </a:prstGeom>
        </p:spPr>
      </p:pic>
      <p:sp>
        <p:nvSpPr>
          <p:cNvPr id="5" name="TextBox 4">
            <a:extLst>
              <a:ext uri="{FF2B5EF4-FFF2-40B4-BE49-F238E27FC236}">
                <a16:creationId xmlns:a16="http://schemas.microsoft.com/office/drawing/2014/main" id="{4CC63405-7D24-8915-2E5D-44527B1AB047}"/>
              </a:ext>
            </a:extLst>
          </p:cNvPr>
          <p:cNvSpPr txBox="1"/>
          <p:nvPr/>
        </p:nvSpPr>
        <p:spPr>
          <a:xfrm>
            <a:off x="7033364" y="235727"/>
            <a:ext cx="5076340" cy="646331"/>
          </a:xfrm>
          <a:prstGeom prst="rect">
            <a:avLst/>
          </a:prstGeom>
          <a:noFill/>
        </p:spPr>
        <p:txBody>
          <a:bodyPr wrap="square">
            <a:spAutoFit/>
          </a:bodyPr>
          <a:lstStyle/>
          <a:p>
            <a:r>
              <a:rPr lang="en-US" sz="1800" dirty="0">
                <a:solidFill>
                  <a:schemeClr val="bg1"/>
                </a:solidFill>
              </a:rPr>
              <a:t>Below you will see the example of the document section of the checklist for option 1 and option 2</a:t>
            </a:r>
          </a:p>
        </p:txBody>
      </p:sp>
    </p:spTree>
    <p:custDataLst>
      <p:tags r:id="rId1"/>
    </p:custDataLst>
    <p:extLst>
      <p:ext uri="{BB962C8B-B14F-4D97-AF65-F5344CB8AC3E}">
        <p14:creationId xmlns:p14="http://schemas.microsoft.com/office/powerpoint/2010/main" val="100685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49FD4F-638B-10F0-D22E-14B61F327458}"/>
            </a:ext>
          </a:extLst>
        </p:cNvPr>
        <p:cNvGrpSpPr/>
        <p:nvPr/>
      </p:nvGrpSpPr>
      <p:grpSpPr>
        <a:xfrm>
          <a:off x="0" y="0"/>
          <a:ext cx="0" cy="0"/>
          <a:chOff x="0" y="0"/>
          <a:chExt cx="0" cy="0"/>
        </a:xfrm>
      </p:grpSpPr>
      <p:pic>
        <p:nvPicPr>
          <p:cNvPr id="28" name="Audio 27">
            <a:hlinkClick r:id="" action="ppaction://media"/>
            <a:extLst>
              <a:ext uri="{FF2B5EF4-FFF2-40B4-BE49-F238E27FC236}">
                <a16:creationId xmlns:a16="http://schemas.microsoft.com/office/drawing/2014/main" id="{6242E606-34C1-C183-4A19-D703168888B5}"/>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09705AD4-4BB5-749E-09E6-E96E6B142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4BFEF3C-499A-0D2C-80B6-07C819CAF9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4FADC9C-3F7B-63DD-E10E-2D976C620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F704917-75C4-C3D3-8CEE-9089B453DF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2CCD2B-42EB-5A6F-FB3F-774A711B8C66}"/>
              </a:ext>
            </a:extLst>
          </p:cNvPr>
          <p:cNvSpPr txBox="1"/>
          <p:nvPr/>
        </p:nvSpPr>
        <p:spPr>
          <a:xfrm>
            <a:off x="179248" y="194312"/>
            <a:ext cx="7953370" cy="584775"/>
          </a:xfrm>
          <a:prstGeom prst="rect">
            <a:avLst/>
          </a:prstGeom>
          <a:noFill/>
        </p:spPr>
        <p:txBody>
          <a:bodyPr wrap="square" rtlCol="0">
            <a:spAutoFit/>
          </a:bodyPr>
          <a:lstStyle/>
          <a:p>
            <a:r>
              <a:rPr lang="en-US" sz="3200" dirty="0">
                <a:solidFill>
                  <a:schemeClr val="bg1"/>
                </a:solidFill>
              </a:rPr>
              <a:t>Completing the Checklist and Documents</a:t>
            </a:r>
          </a:p>
        </p:txBody>
      </p:sp>
      <p:sp>
        <p:nvSpPr>
          <p:cNvPr id="2" name="TextBox 1">
            <a:extLst>
              <a:ext uri="{FF2B5EF4-FFF2-40B4-BE49-F238E27FC236}">
                <a16:creationId xmlns:a16="http://schemas.microsoft.com/office/drawing/2014/main" id="{A0B61D03-93D9-369D-C61B-733C6E66A4B1}"/>
              </a:ext>
            </a:extLst>
          </p:cNvPr>
          <p:cNvSpPr txBox="1"/>
          <p:nvPr/>
        </p:nvSpPr>
        <p:spPr>
          <a:xfrm>
            <a:off x="1255555" y="1015159"/>
            <a:ext cx="10572153" cy="400110"/>
          </a:xfrm>
          <a:prstGeom prst="rect">
            <a:avLst/>
          </a:prstGeom>
          <a:noFill/>
        </p:spPr>
        <p:txBody>
          <a:bodyPr wrap="square" rtlCol="0">
            <a:spAutoFit/>
          </a:bodyPr>
          <a:lstStyle/>
          <a:p>
            <a:r>
              <a:rPr lang="en-US" sz="2000" dirty="0">
                <a:solidFill>
                  <a:schemeClr val="bg1"/>
                </a:solidFill>
              </a:rPr>
              <a:t>Highlight the training in your document(s) that satisfies the topic requirement. </a:t>
            </a:r>
          </a:p>
        </p:txBody>
      </p:sp>
      <p:pic>
        <p:nvPicPr>
          <p:cNvPr id="4" name="Picture 3" descr="Icon&#10;&#10;AI-generated content may be incorrect.">
            <a:extLst>
              <a:ext uri="{FF2B5EF4-FFF2-40B4-BE49-F238E27FC236}">
                <a16:creationId xmlns:a16="http://schemas.microsoft.com/office/drawing/2014/main" id="{F5B49B3D-BF7B-9416-A6B8-4EF0278AFC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41402" y="1651341"/>
            <a:ext cx="2395652" cy="894290"/>
          </a:xfrm>
          <a:prstGeom prst="rect">
            <a:avLst/>
          </a:prstGeom>
        </p:spPr>
      </p:pic>
      <p:pic>
        <p:nvPicPr>
          <p:cNvPr id="6" name="Picture 5" descr="Icon&#10;&#10;AI-generated content may be incorrect.">
            <a:extLst>
              <a:ext uri="{FF2B5EF4-FFF2-40B4-BE49-F238E27FC236}">
                <a16:creationId xmlns:a16="http://schemas.microsoft.com/office/drawing/2014/main" id="{3B8962BC-E9F9-D5D2-FA22-2715A9E509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41402" y="3028907"/>
            <a:ext cx="2395651" cy="894289"/>
          </a:xfrm>
          <a:prstGeom prst="rect">
            <a:avLst/>
          </a:prstGeom>
        </p:spPr>
      </p:pic>
      <p:pic>
        <p:nvPicPr>
          <p:cNvPr id="8" name="Picture 7" descr="Icon&#10;&#10;AI-generated content may be incorrect.">
            <a:extLst>
              <a:ext uri="{FF2B5EF4-FFF2-40B4-BE49-F238E27FC236}">
                <a16:creationId xmlns:a16="http://schemas.microsoft.com/office/drawing/2014/main" id="{3BF29046-F010-23FE-6DD3-AAA7AA077F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50743" y="4489922"/>
            <a:ext cx="2576965" cy="961973"/>
          </a:xfrm>
          <a:prstGeom prst="rect">
            <a:avLst/>
          </a:prstGeom>
        </p:spPr>
      </p:pic>
      <p:sp>
        <p:nvSpPr>
          <p:cNvPr id="39" name="TextBox 38">
            <a:extLst>
              <a:ext uri="{FF2B5EF4-FFF2-40B4-BE49-F238E27FC236}">
                <a16:creationId xmlns:a16="http://schemas.microsoft.com/office/drawing/2014/main" id="{9AC92AA0-2555-4F30-66F8-4F512E41CB9C}"/>
              </a:ext>
            </a:extLst>
          </p:cNvPr>
          <p:cNvSpPr txBox="1"/>
          <p:nvPr/>
        </p:nvSpPr>
        <p:spPr>
          <a:xfrm>
            <a:off x="9733197" y="2629526"/>
            <a:ext cx="1748043" cy="276999"/>
          </a:xfrm>
          <a:prstGeom prst="rect">
            <a:avLst/>
          </a:prstGeom>
          <a:noFill/>
        </p:spPr>
        <p:txBody>
          <a:bodyPr wrap="none" rtlCol="0">
            <a:spAutoFit/>
          </a:bodyPr>
          <a:lstStyle/>
          <a:p>
            <a:r>
              <a:rPr lang="en-US" sz="1200" dirty="0">
                <a:solidFill>
                  <a:schemeClr val="bg1"/>
                </a:solidFill>
              </a:rPr>
              <a:t>Johns Inservice Training</a:t>
            </a:r>
          </a:p>
        </p:txBody>
      </p:sp>
      <p:sp>
        <p:nvSpPr>
          <p:cNvPr id="40" name="TextBox 39">
            <a:extLst>
              <a:ext uri="{FF2B5EF4-FFF2-40B4-BE49-F238E27FC236}">
                <a16:creationId xmlns:a16="http://schemas.microsoft.com/office/drawing/2014/main" id="{D830B2FB-7380-ECBD-092A-6F8840BBF792}"/>
              </a:ext>
            </a:extLst>
          </p:cNvPr>
          <p:cNvSpPr txBox="1"/>
          <p:nvPr/>
        </p:nvSpPr>
        <p:spPr>
          <a:xfrm>
            <a:off x="10059672" y="4001898"/>
            <a:ext cx="959109" cy="276999"/>
          </a:xfrm>
          <a:prstGeom prst="rect">
            <a:avLst/>
          </a:prstGeom>
          <a:noFill/>
        </p:spPr>
        <p:txBody>
          <a:bodyPr wrap="none" rtlCol="0">
            <a:spAutoFit/>
          </a:bodyPr>
          <a:lstStyle/>
          <a:p>
            <a:r>
              <a:rPr lang="en-US" sz="1200" dirty="0">
                <a:solidFill>
                  <a:schemeClr val="bg1"/>
                </a:solidFill>
              </a:rPr>
              <a:t>Certificates</a:t>
            </a:r>
          </a:p>
        </p:txBody>
      </p:sp>
      <p:sp>
        <p:nvSpPr>
          <p:cNvPr id="41" name="TextBox 40">
            <a:extLst>
              <a:ext uri="{FF2B5EF4-FFF2-40B4-BE49-F238E27FC236}">
                <a16:creationId xmlns:a16="http://schemas.microsoft.com/office/drawing/2014/main" id="{F8DB3012-F299-7C63-7447-2F120E2CAB9B}"/>
              </a:ext>
            </a:extLst>
          </p:cNvPr>
          <p:cNvSpPr txBox="1"/>
          <p:nvPr/>
        </p:nvSpPr>
        <p:spPr>
          <a:xfrm>
            <a:off x="9837590" y="5491864"/>
            <a:ext cx="1403269" cy="276999"/>
          </a:xfrm>
          <a:prstGeom prst="rect">
            <a:avLst/>
          </a:prstGeom>
          <a:noFill/>
        </p:spPr>
        <p:txBody>
          <a:bodyPr wrap="none" rtlCol="0">
            <a:spAutoFit/>
          </a:bodyPr>
          <a:lstStyle/>
          <a:p>
            <a:r>
              <a:rPr lang="en-US" sz="1200" dirty="0">
                <a:solidFill>
                  <a:schemeClr val="bg1"/>
                </a:solidFill>
              </a:rPr>
              <a:t>Academy Syllabus</a:t>
            </a:r>
          </a:p>
        </p:txBody>
      </p:sp>
      <p:pic>
        <p:nvPicPr>
          <p:cNvPr id="9" name="Picture 8">
            <a:extLst>
              <a:ext uri="{FF2B5EF4-FFF2-40B4-BE49-F238E27FC236}">
                <a16:creationId xmlns:a16="http://schemas.microsoft.com/office/drawing/2014/main" id="{02095959-E8F6-6296-0EC9-F3A7E28475D0}"/>
              </a:ext>
            </a:extLst>
          </p:cNvPr>
          <p:cNvPicPr>
            <a:picLocks noChangeAspect="1"/>
          </p:cNvPicPr>
          <p:nvPr/>
        </p:nvPicPr>
        <p:blipFill>
          <a:blip r:embed="rId8"/>
          <a:stretch>
            <a:fillRect/>
          </a:stretch>
        </p:blipFill>
        <p:spPr>
          <a:xfrm>
            <a:off x="249392" y="2855971"/>
            <a:ext cx="3134276" cy="1377565"/>
          </a:xfrm>
          <a:prstGeom prst="rect">
            <a:avLst/>
          </a:prstGeom>
        </p:spPr>
      </p:pic>
      <p:sp>
        <p:nvSpPr>
          <p:cNvPr id="15" name="TextBox 14">
            <a:extLst>
              <a:ext uri="{FF2B5EF4-FFF2-40B4-BE49-F238E27FC236}">
                <a16:creationId xmlns:a16="http://schemas.microsoft.com/office/drawing/2014/main" id="{1E38D708-5C3B-1646-6D8D-A0874B7049F1}"/>
              </a:ext>
            </a:extLst>
          </p:cNvPr>
          <p:cNvSpPr txBox="1"/>
          <p:nvPr/>
        </p:nvSpPr>
        <p:spPr>
          <a:xfrm>
            <a:off x="0" y="4505331"/>
            <a:ext cx="3871586" cy="1323439"/>
          </a:xfrm>
          <a:prstGeom prst="rect">
            <a:avLst/>
          </a:prstGeom>
          <a:noFill/>
        </p:spPr>
        <p:txBody>
          <a:bodyPr wrap="square" rtlCol="0">
            <a:spAutoFit/>
          </a:bodyPr>
          <a:lstStyle/>
          <a:p>
            <a:pPr algn="ctr"/>
            <a:r>
              <a:rPr lang="en-US" sz="2000" dirty="0">
                <a:solidFill>
                  <a:schemeClr val="bg1"/>
                </a:solidFill>
              </a:rPr>
              <a:t>The highlighted wording in your document(s) will be entered in the title section as it is written in the document. </a:t>
            </a:r>
          </a:p>
        </p:txBody>
      </p:sp>
      <p:cxnSp>
        <p:nvCxnSpPr>
          <p:cNvPr id="20" name="Straight Arrow Connector 19">
            <a:extLst>
              <a:ext uri="{FF2B5EF4-FFF2-40B4-BE49-F238E27FC236}">
                <a16:creationId xmlns:a16="http://schemas.microsoft.com/office/drawing/2014/main" id="{AFF0A344-AF91-1F26-A526-366ACF2AF9BE}"/>
              </a:ext>
            </a:extLst>
          </p:cNvPr>
          <p:cNvCxnSpPr>
            <a:cxnSpLocks/>
          </p:cNvCxnSpPr>
          <p:nvPr/>
        </p:nvCxnSpPr>
        <p:spPr>
          <a:xfrm>
            <a:off x="3481771" y="3544754"/>
            <a:ext cx="1768655" cy="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24" name="Straight Arrow Connector 23">
            <a:extLst>
              <a:ext uri="{FF2B5EF4-FFF2-40B4-BE49-F238E27FC236}">
                <a16:creationId xmlns:a16="http://schemas.microsoft.com/office/drawing/2014/main" id="{8B96C95D-0EFA-7577-57FA-6D5225F1227B}"/>
              </a:ext>
            </a:extLst>
          </p:cNvPr>
          <p:cNvCxnSpPr>
            <a:cxnSpLocks/>
          </p:cNvCxnSpPr>
          <p:nvPr/>
        </p:nvCxnSpPr>
        <p:spPr>
          <a:xfrm flipV="1">
            <a:off x="6420465" y="2261227"/>
            <a:ext cx="3639207" cy="1291807"/>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a:extLst>
              <a:ext uri="{FF2B5EF4-FFF2-40B4-BE49-F238E27FC236}">
                <a16:creationId xmlns:a16="http://schemas.microsoft.com/office/drawing/2014/main" id="{089231DC-EE2D-3E8E-A973-F2BE89724043}"/>
              </a:ext>
            </a:extLst>
          </p:cNvPr>
          <p:cNvCxnSpPr>
            <a:cxnSpLocks/>
          </p:cNvCxnSpPr>
          <p:nvPr/>
        </p:nvCxnSpPr>
        <p:spPr>
          <a:xfrm flipV="1">
            <a:off x="6420465" y="3553034"/>
            <a:ext cx="3639207" cy="26549"/>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29" name="Straight Arrow Connector 28">
            <a:extLst>
              <a:ext uri="{FF2B5EF4-FFF2-40B4-BE49-F238E27FC236}">
                <a16:creationId xmlns:a16="http://schemas.microsoft.com/office/drawing/2014/main" id="{B8992310-A117-082C-F0DC-583DC5D2AEB2}"/>
              </a:ext>
            </a:extLst>
          </p:cNvPr>
          <p:cNvCxnSpPr>
            <a:cxnSpLocks/>
          </p:cNvCxnSpPr>
          <p:nvPr/>
        </p:nvCxnSpPr>
        <p:spPr>
          <a:xfrm>
            <a:off x="6420465" y="3565873"/>
            <a:ext cx="3639207" cy="1427836"/>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pic>
        <p:nvPicPr>
          <p:cNvPr id="22" name="Picture 21" descr="A picture containing text&#10;&#10;AI-generated content may be incorrect.">
            <a:extLst>
              <a:ext uri="{FF2B5EF4-FFF2-40B4-BE49-F238E27FC236}">
                <a16:creationId xmlns:a16="http://schemas.microsoft.com/office/drawing/2014/main" id="{32E404DA-A328-DD34-6D95-36AA674C0B9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64490" y="1397864"/>
            <a:ext cx="5208067" cy="5208067"/>
          </a:xfrm>
          <a:prstGeom prst="rect">
            <a:avLst/>
          </a:prstGeom>
        </p:spPr>
      </p:pic>
    </p:spTree>
    <p:custDataLst>
      <p:tags r:id="rId1"/>
    </p:custDataLst>
    <p:extLst>
      <p:ext uri="{BB962C8B-B14F-4D97-AF65-F5344CB8AC3E}">
        <p14:creationId xmlns:p14="http://schemas.microsoft.com/office/powerpoint/2010/main" val="1122500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346121-2ECA-576C-A2C0-CF3E3F8A7CFB}"/>
            </a:ext>
          </a:extLst>
        </p:cNvPr>
        <p:cNvGrpSpPr/>
        <p:nvPr/>
      </p:nvGrpSpPr>
      <p:grpSpPr>
        <a:xfrm>
          <a:off x="0" y="0"/>
          <a:ext cx="0" cy="0"/>
          <a:chOff x="0" y="0"/>
          <a:chExt cx="0" cy="0"/>
        </a:xfrm>
      </p:grpSpPr>
      <p:pic>
        <p:nvPicPr>
          <p:cNvPr id="22" name="Audio 21">
            <a:hlinkClick r:id="" action="ppaction://media"/>
            <a:extLst>
              <a:ext uri="{FF2B5EF4-FFF2-40B4-BE49-F238E27FC236}">
                <a16:creationId xmlns:a16="http://schemas.microsoft.com/office/drawing/2014/main" id="{20AF3694-90E5-9F78-97A3-3C19E16AD15A}"/>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58E7EBD9-9C13-EC9C-098B-0549D2C6CB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5BB76A-ADF2-1D6C-2C3C-7E56EA1B9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3AACE63-3942-E422-D3D2-A276FF01AD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2BEF4B5-2203-45FB-F772-422B5A41B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349E32A-3E2F-5B72-95C8-331667C10039}"/>
              </a:ext>
            </a:extLst>
          </p:cNvPr>
          <p:cNvSpPr txBox="1"/>
          <p:nvPr/>
        </p:nvSpPr>
        <p:spPr>
          <a:xfrm>
            <a:off x="123481" y="92113"/>
            <a:ext cx="7773610" cy="584775"/>
          </a:xfrm>
          <a:prstGeom prst="rect">
            <a:avLst/>
          </a:prstGeom>
          <a:noFill/>
        </p:spPr>
        <p:txBody>
          <a:bodyPr wrap="square" rtlCol="0">
            <a:spAutoFit/>
          </a:bodyPr>
          <a:lstStyle/>
          <a:p>
            <a:r>
              <a:rPr lang="en-US" sz="3200" dirty="0">
                <a:solidFill>
                  <a:schemeClr val="bg1"/>
                </a:solidFill>
              </a:rPr>
              <a:t>Completing the Checklist and Documents</a:t>
            </a:r>
          </a:p>
        </p:txBody>
      </p:sp>
      <p:pic>
        <p:nvPicPr>
          <p:cNvPr id="4" name="Picture 3" descr="Icon&#10;&#10;AI-generated content may be incorrect.">
            <a:extLst>
              <a:ext uri="{FF2B5EF4-FFF2-40B4-BE49-F238E27FC236}">
                <a16:creationId xmlns:a16="http://schemas.microsoft.com/office/drawing/2014/main" id="{AA714680-56AA-DAA4-86D5-1719C4B31F4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5314" y="2239977"/>
            <a:ext cx="2395652" cy="894290"/>
          </a:xfrm>
          <a:prstGeom prst="rect">
            <a:avLst/>
          </a:prstGeom>
        </p:spPr>
      </p:pic>
      <p:pic>
        <p:nvPicPr>
          <p:cNvPr id="6" name="Picture 5" descr="Icon&#10;&#10;AI-generated content may be incorrect.">
            <a:extLst>
              <a:ext uri="{FF2B5EF4-FFF2-40B4-BE49-F238E27FC236}">
                <a16:creationId xmlns:a16="http://schemas.microsoft.com/office/drawing/2014/main" id="{025289DE-2558-3974-2097-3998B97EA62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80867" y="2242224"/>
            <a:ext cx="2395651" cy="894289"/>
          </a:xfrm>
          <a:prstGeom prst="rect">
            <a:avLst/>
          </a:prstGeom>
        </p:spPr>
      </p:pic>
      <p:pic>
        <p:nvPicPr>
          <p:cNvPr id="8" name="Picture 7" descr="Icon&#10;&#10;AI-generated content may be incorrect.">
            <a:extLst>
              <a:ext uri="{FF2B5EF4-FFF2-40B4-BE49-F238E27FC236}">
                <a16:creationId xmlns:a16="http://schemas.microsoft.com/office/drawing/2014/main" id="{A888DF96-047B-5CD1-AEA3-69ACD77C0F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24932" y="2236400"/>
            <a:ext cx="2576965" cy="961973"/>
          </a:xfrm>
          <a:prstGeom prst="rect">
            <a:avLst/>
          </a:prstGeom>
        </p:spPr>
      </p:pic>
      <p:sp>
        <p:nvSpPr>
          <p:cNvPr id="39" name="TextBox 38">
            <a:extLst>
              <a:ext uri="{FF2B5EF4-FFF2-40B4-BE49-F238E27FC236}">
                <a16:creationId xmlns:a16="http://schemas.microsoft.com/office/drawing/2014/main" id="{4CB1A679-7E93-3890-A7DA-04771AFAAFE6}"/>
              </a:ext>
            </a:extLst>
          </p:cNvPr>
          <p:cNvSpPr txBox="1"/>
          <p:nvPr/>
        </p:nvSpPr>
        <p:spPr>
          <a:xfrm>
            <a:off x="1418179" y="3065152"/>
            <a:ext cx="1748043" cy="276999"/>
          </a:xfrm>
          <a:prstGeom prst="rect">
            <a:avLst/>
          </a:prstGeom>
          <a:noFill/>
        </p:spPr>
        <p:txBody>
          <a:bodyPr wrap="none" rtlCol="0">
            <a:spAutoFit/>
          </a:bodyPr>
          <a:lstStyle/>
          <a:p>
            <a:r>
              <a:rPr lang="en-US" sz="1200" dirty="0">
                <a:solidFill>
                  <a:schemeClr val="bg1"/>
                </a:solidFill>
              </a:rPr>
              <a:t>Johns Inservice Training</a:t>
            </a:r>
          </a:p>
        </p:txBody>
      </p:sp>
      <p:sp>
        <p:nvSpPr>
          <p:cNvPr id="40" name="TextBox 39">
            <a:extLst>
              <a:ext uri="{FF2B5EF4-FFF2-40B4-BE49-F238E27FC236}">
                <a16:creationId xmlns:a16="http://schemas.microsoft.com/office/drawing/2014/main" id="{26AA5B7B-1F15-B2D7-8C08-35E37828685A}"/>
              </a:ext>
            </a:extLst>
          </p:cNvPr>
          <p:cNvSpPr txBox="1"/>
          <p:nvPr/>
        </p:nvSpPr>
        <p:spPr>
          <a:xfrm>
            <a:off x="5430690" y="3111002"/>
            <a:ext cx="959109" cy="276999"/>
          </a:xfrm>
          <a:prstGeom prst="rect">
            <a:avLst/>
          </a:prstGeom>
          <a:noFill/>
        </p:spPr>
        <p:txBody>
          <a:bodyPr wrap="none" rtlCol="0">
            <a:spAutoFit/>
          </a:bodyPr>
          <a:lstStyle/>
          <a:p>
            <a:r>
              <a:rPr lang="en-US" sz="1200" dirty="0">
                <a:solidFill>
                  <a:schemeClr val="bg1"/>
                </a:solidFill>
              </a:rPr>
              <a:t>Certificates</a:t>
            </a:r>
          </a:p>
        </p:txBody>
      </p:sp>
      <p:sp>
        <p:nvSpPr>
          <p:cNvPr id="41" name="TextBox 40">
            <a:extLst>
              <a:ext uri="{FF2B5EF4-FFF2-40B4-BE49-F238E27FC236}">
                <a16:creationId xmlns:a16="http://schemas.microsoft.com/office/drawing/2014/main" id="{7C9F4BAA-12C8-33CD-B4B3-F59B3F3AC383}"/>
              </a:ext>
            </a:extLst>
          </p:cNvPr>
          <p:cNvSpPr txBox="1"/>
          <p:nvPr/>
        </p:nvSpPr>
        <p:spPr>
          <a:xfrm>
            <a:off x="8850868" y="3151300"/>
            <a:ext cx="1403269" cy="276999"/>
          </a:xfrm>
          <a:prstGeom prst="rect">
            <a:avLst/>
          </a:prstGeom>
          <a:noFill/>
        </p:spPr>
        <p:txBody>
          <a:bodyPr wrap="none" rtlCol="0">
            <a:spAutoFit/>
          </a:bodyPr>
          <a:lstStyle/>
          <a:p>
            <a:r>
              <a:rPr lang="en-US" sz="1200" dirty="0">
                <a:solidFill>
                  <a:schemeClr val="bg1"/>
                </a:solidFill>
              </a:rPr>
              <a:t>Academy Syllabus</a:t>
            </a:r>
          </a:p>
        </p:txBody>
      </p:sp>
      <p:pic>
        <p:nvPicPr>
          <p:cNvPr id="3" name="Picture 2">
            <a:extLst>
              <a:ext uri="{FF2B5EF4-FFF2-40B4-BE49-F238E27FC236}">
                <a16:creationId xmlns:a16="http://schemas.microsoft.com/office/drawing/2014/main" id="{A0B69D58-08B1-22F2-B7C6-A2F2BFCDA914}"/>
              </a:ext>
            </a:extLst>
          </p:cNvPr>
          <p:cNvPicPr>
            <a:picLocks noChangeAspect="1"/>
          </p:cNvPicPr>
          <p:nvPr/>
        </p:nvPicPr>
        <p:blipFill>
          <a:blip r:embed="rId8"/>
          <a:stretch>
            <a:fillRect/>
          </a:stretch>
        </p:blipFill>
        <p:spPr>
          <a:xfrm>
            <a:off x="487698" y="876810"/>
            <a:ext cx="10358300" cy="1317617"/>
          </a:xfrm>
          <a:prstGeom prst="rect">
            <a:avLst/>
          </a:prstGeom>
        </p:spPr>
      </p:pic>
      <p:cxnSp>
        <p:nvCxnSpPr>
          <p:cNvPr id="7" name="Straight Arrow Connector 6">
            <a:extLst>
              <a:ext uri="{FF2B5EF4-FFF2-40B4-BE49-F238E27FC236}">
                <a16:creationId xmlns:a16="http://schemas.microsoft.com/office/drawing/2014/main" id="{6E0DF717-D29C-C141-7D6A-AA64D1A65C6F}"/>
              </a:ext>
            </a:extLst>
          </p:cNvPr>
          <p:cNvCxnSpPr>
            <a:cxnSpLocks/>
          </p:cNvCxnSpPr>
          <p:nvPr/>
        </p:nvCxnSpPr>
        <p:spPr>
          <a:xfrm flipH="1">
            <a:off x="2747276" y="2140186"/>
            <a:ext cx="2190056" cy="488423"/>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875AF3CF-E6DA-080A-7411-0D0499F29F0F}"/>
              </a:ext>
            </a:extLst>
          </p:cNvPr>
          <p:cNvCxnSpPr>
            <a:cxnSpLocks/>
          </p:cNvCxnSpPr>
          <p:nvPr/>
        </p:nvCxnSpPr>
        <p:spPr>
          <a:xfrm>
            <a:off x="5852172" y="1723865"/>
            <a:ext cx="0" cy="699536"/>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86C4D315-E3D7-9A75-419C-F8B248DB316D}"/>
              </a:ext>
            </a:extLst>
          </p:cNvPr>
          <p:cNvCxnSpPr>
            <a:cxnSpLocks/>
          </p:cNvCxnSpPr>
          <p:nvPr/>
        </p:nvCxnSpPr>
        <p:spPr>
          <a:xfrm>
            <a:off x="6115026" y="1868475"/>
            <a:ext cx="3441207" cy="91448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808E5CCE-C236-7FDB-03A8-79347C1E9255}"/>
              </a:ext>
            </a:extLst>
          </p:cNvPr>
          <p:cNvCxnSpPr>
            <a:cxnSpLocks/>
          </p:cNvCxnSpPr>
          <p:nvPr/>
        </p:nvCxnSpPr>
        <p:spPr>
          <a:xfrm>
            <a:off x="6095617" y="1443614"/>
            <a:ext cx="3487291" cy="1184995"/>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31" name="TextBox 30">
            <a:extLst>
              <a:ext uri="{FF2B5EF4-FFF2-40B4-BE49-F238E27FC236}">
                <a16:creationId xmlns:a16="http://schemas.microsoft.com/office/drawing/2014/main" id="{4E2389FC-6EDE-100E-B384-56C8E4ED7120}"/>
              </a:ext>
            </a:extLst>
          </p:cNvPr>
          <p:cNvSpPr txBox="1"/>
          <p:nvPr/>
        </p:nvSpPr>
        <p:spPr>
          <a:xfrm>
            <a:off x="0" y="3331287"/>
            <a:ext cx="567656" cy="276999"/>
          </a:xfrm>
          <a:prstGeom prst="rect">
            <a:avLst/>
          </a:prstGeom>
          <a:noFill/>
        </p:spPr>
        <p:txBody>
          <a:bodyPr wrap="none" rtlCol="0">
            <a:spAutoFit/>
          </a:bodyPr>
          <a:lstStyle/>
          <a:p>
            <a:r>
              <a:rPr lang="en-US" sz="1200" dirty="0">
                <a:solidFill>
                  <a:schemeClr val="bg1"/>
                </a:solidFill>
              </a:rPr>
              <a:t>Pg 19 </a:t>
            </a:r>
          </a:p>
        </p:txBody>
      </p:sp>
      <p:sp>
        <p:nvSpPr>
          <p:cNvPr id="32" name="TextBox 31">
            <a:extLst>
              <a:ext uri="{FF2B5EF4-FFF2-40B4-BE49-F238E27FC236}">
                <a16:creationId xmlns:a16="http://schemas.microsoft.com/office/drawing/2014/main" id="{6EF21C12-1BE7-623A-FF5A-987E5CD90671}"/>
              </a:ext>
            </a:extLst>
          </p:cNvPr>
          <p:cNvSpPr txBox="1"/>
          <p:nvPr/>
        </p:nvSpPr>
        <p:spPr>
          <a:xfrm>
            <a:off x="0" y="4955930"/>
            <a:ext cx="503536" cy="276999"/>
          </a:xfrm>
          <a:prstGeom prst="rect">
            <a:avLst/>
          </a:prstGeom>
          <a:noFill/>
        </p:spPr>
        <p:txBody>
          <a:bodyPr wrap="none" rtlCol="0">
            <a:spAutoFit/>
          </a:bodyPr>
          <a:lstStyle/>
          <a:p>
            <a:r>
              <a:rPr lang="en-US" sz="1200" dirty="0">
                <a:solidFill>
                  <a:schemeClr val="bg1"/>
                </a:solidFill>
              </a:rPr>
              <a:t>Pg27</a:t>
            </a:r>
          </a:p>
        </p:txBody>
      </p:sp>
      <p:sp>
        <p:nvSpPr>
          <p:cNvPr id="34" name="TextBox 33">
            <a:extLst>
              <a:ext uri="{FF2B5EF4-FFF2-40B4-BE49-F238E27FC236}">
                <a16:creationId xmlns:a16="http://schemas.microsoft.com/office/drawing/2014/main" id="{63B43DE9-F9D3-177B-4DAE-D1B5D638456F}"/>
              </a:ext>
            </a:extLst>
          </p:cNvPr>
          <p:cNvSpPr txBox="1"/>
          <p:nvPr/>
        </p:nvSpPr>
        <p:spPr>
          <a:xfrm>
            <a:off x="4499305" y="3268895"/>
            <a:ext cx="453842" cy="276999"/>
          </a:xfrm>
          <a:prstGeom prst="rect">
            <a:avLst/>
          </a:prstGeom>
          <a:noFill/>
        </p:spPr>
        <p:txBody>
          <a:bodyPr wrap="none" rtlCol="0">
            <a:spAutoFit/>
          </a:bodyPr>
          <a:lstStyle/>
          <a:p>
            <a:r>
              <a:rPr lang="en-US" sz="1200" dirty="0">
                <a:solidFill>
                  <a:schemeClr val="bg1"/>
                </a:solidFill>
              </a:rPr>
              <a:t>Pg 5</a:t>
            </a:r>
          </a:p>
        </p:txBody>
      </p:sp>
      <p:sp>
        <p:nvSpPr>
          <p:cNvPr id="43" name="TextBox 42">
            <a:extLst>
              <a:ext uri="{FF2B5EF4-FFF2-40B4-BE49-F238E27FC236}">
                <a16:creationId xmlns:a16="http://schemas.microsoft.com/office/drawing/2014/main" id="{0530F805-6304-1C46-912B-856D5C1BE651}"/>
              </a:ext>
            </a:extLst>
          </p:cNvPr>
          <p:cNvSpPr txBox="1"/>
          <p:nvPr/>
        </p:nvSpPr>
        <p:spPr>
          <a:xfrm>
            <a:off x="7664803" y="3313512"/>
            <a:ext cx="485902" cy="276999"/>
          </a:xfrm>
          <a:prstGeom prst="rect">
            <a:avLst/>
          </a:prstGeom>
          <a:noFill/>
        </p:spPr>
        <p:txBody>
          <a:bodyPr wrap="none" rtlCol="0">
            <a:spAutoFit/>
          </a:bodyPr>
          <a:lstStyle/>
          <a:p>
            <a:r>
              <a:rPr lang="en-US" sz="1200" dirty="0">
                <a:solidFill>
                  <a:schemeClr val="bg1"/>
                </a:solidFill>
              </a:rPr>
              <a:t>Pg 5 </a:t>
            </a:r>
          </a:p>
        </p:txBody>
      </p:sp>
      <p:sp>
        <p:nvSpPr>
          <p:cNvPr id="48" name="TextBox 47">
            <a:extLst>
              <a:ext uri="{FF2B5EF4-FFF2-40B4-BE49-F238E27FC236}">
                <a16:creationId xmlns:a16="http://schemas.microsoft.com/office/drawing/2014/main" id="{4DA0003B-A170-9D74-29EF-E9AC12A085EF}"/>
              </a:ext>
            </a:extLst>
          </p:cNvPr>
          <p:cNvSpPr txBox="1"/>
          <p:nvPr/>
        </p:nvSpPr>
        <p:spPr>
          <a:xfrm>
            <a:off x="7642649" y="4832080"/>
            <a:ext cx="535596" cy="276999"/>
          </a:xfrm>
          <a:prstGeom prst="rect">
            <a:avLst/>
          </a:prstGeom>
          <a:noFill/>
        </p:spPr>
        <p:txBody>
          <a:bodyPr wrap="none" rtlCol="0">
            <a:spAutoFit/>
          </a:bodyPr>
          <a:lstStyle/>
          <a:p>
            <a:r>
              <a:rPr lang="en-US" sz="1200" dirty="0">
                <a:solidFill>
                  <a:schemeClr val="bg1"/>
                </a:solidFill>
              </a:rPr>
              <a:t>Pg 23</a:t>
            </a:r>
          </a:p>
        </p:txBody>
      </p:sp>
      <p:pic>
        <p:nvPicPr>
          <p:cNvPr id="51" name="Picture 50">
            <a:extLst>
              <a:ext uri="{FF2B5EF4-FFF2-40B4-BE49-F238E27FC236}">
                <a16:creationId xmlns:a16="http://schemas.microsoft.com/office/drawing/2014/main" id="{B3D58329-4ADA-0689-0BB5-0A34C77A1E78}"/>
              </a:ext>
            </a:extLst>
          </p:cNvPr>
          <p:cNvPicPr>
            <a:picLocks noChangeAspect="1"/>
          </p:cNvPicPr>
          <p:nvPr/>
        </p:nvPicPr>
        <p:blipFill>
          <a:blip r:embed="rId9"/>
          <a:stretch>
            <a:fillRect/>
          </a:stretch>
        </p:blipFill>
        <p:spPr>
          <a:xfrm>
            <a:off x="7658655" y="3595486"/>
            <a:ext cx="4287595" cy="1192273"/>
          </a:xfrm>
          <a:prstGeom prst="rect">
            <a:avLst/>
          </a:prstGeom>
        </p:spPr>
      </p:pic>
      <p:pic>
        <p:nvPicPr>
          <p:cNvPr id="53" name="Picture 52">
            <a:extLst>
              <a:ext uri="{FF2B5EF4-FFF2-40B4-BE49-F238E27FC236}">
                <a16:creationId xmlns:a16="http://schemas.microsoft.com/office/drawing/2014/main" id="{4AE2329C-E325-7A0A-A824-2ABE82E19924}"/>
              </a:ext>
            </a:extLst>
          </p:cNvPr>
          <p:cNvPicPr>
            <a:picLocks noChangeAspect="1"/>
          </p:cNvPicPr>
          <p:nvPr/>
        </p:nvPicPr>
        <p:blipFill>
          <a:blip r:embed="rId10"/>
          <a:stretch>
            <a:fillRect/>
          </a:stretch>
        </p:blipFill>
        <p:spPr>
          <a:xfrm>
            <a:off x="4552795" y="3617901"/>
            <a:ext cx="2955362" cy="2301641"/>
          </a:xfrm>
          <a:prstGeom prst="rect">
            <a:avLst/>
          </a:prstGeom>
        </p:spPr>
      </p:pic>
      <p:pic>
        <p:nvPicPr>
          <p:cNvPr id="55" name="Picture 54">
            <a:extLst>
              <a:ext uri="{FF2B5EF4-FFF2-40B4-BE49-F238E27FC236}">
                <a16:creationId xmlns:a16="http://schemas.microsoft.com/office/drawing/2014/main" id="{AE73456E-4C24-A592-909D-3D29D73D0814}"/>
              </a:ext>
            </a:extLst>
          </p:cNvPr>
          <p:cNvPicPr>
            <a:picLocks noChangeAspect="1"/>
          </p:cNvPicPr>
          <p:nvPr/>
        </p:nvPicPr>
        <p:blipFill>
          <a:blip r:embed="rId11"/>
          <a:stretch>
            <a:fillRect/>
          </a:stretch>
        </p:blipFill>
        <p:spPr>
          <a:xfrm>
            <a:off x="7666103" y="5171755"/>
            <a:ext cx="2879977" cy="1620824"/>
          </a:xfrm>
          <a:prstGeom prst="rect">
            <a:avLst/>
          </a:prstGeom>
        </p:spPr>
      </p:pic>
      <p:pic>
        <p:nvPicPr>
          <p:cNvPr id="57" name="Picture 56">
            <a:extLst>
              <a:ext uri="{FF2B5EF4-FFF2-40B4-BE49-F238E27FC236}">
                <a16:creationId xmlns:a16="http://schemas.microsoft.com/office/drawing/2014/main" id="{ED257081-FC98-FE26-E51A-AFDF649D85EF}"/>
              </a:ext>
            </a:extLst>
          </p:cNvPr>
          <p:cNvPicPr>
            <a:picLocks noChangeAspect="1"/>
          </p:cNvPicPr>
          <p:nvPr/>
        </p:nvPicPr>
        <p:blipFill>
          <a:blip r:embed="rId12"/>
          <a:stretch>
            <a:fillRect/>
          </a:stretch>
        </p:blipFill>
        <p:spPr>
          <a:xfrm>
            <a:off x="51310" y="3620819"/>
            <a:ext cx="4326155" cy="1196090"/>
          </a:xfrm>
          <a:prstGeom prst="rect">
            <a:avLst/>
          </a:prstGeom>
        </p:spPr>
      </p:pic>
      <p:cxnSp>
        <p:nvCxnSpPr>
          <p:cNvPr id="58" name="Straight Arrow Connector 57">
            <a:extLst>
              <a:ext uri="{FF2B5EF4-FFF2-40B4-BE49-F238E27FC236}">
                <a16:creationId xmlns:a16="http://schemas.microsoft.com/office/drawing/2014/main" id="{277B368A-5F2A-CD58-AF06-36B175594B01}"/>
              </a:ext>
            </a:extLst>
          </p:cNvPr>
          <p:cNvCxnSpPr>
            <a:cxnSpLocks/>
          </p:cNvCxnSpPr>
          <p:nvPr/>
        </p:nvCxnSpPr>
        <p:spPr>
          <a:xfrm>
            <a:off x="2292200" y="3281277"/>
            <a:ext cx="0" cy="406196"/>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59" name="Straight Arrow Connector 58">
            <a:extLst>
              <a:ext uri="{FF2B5EF4-FFF2-40B4-BE49-F238E27FC236}">
                <a16:creationId xmlns:a16="http://schemas.microsoft.com/office/drawing/2014/main" id="{AAE8FEF1-8D2D-F9B0-BEA7-704CAC819622}"/>
              </a:ext>
            </a:extLst>
          </p:cNvPr>
          <p:cNvCxnSpPr>
            <a:cxnSpLocks/>
          </p:cNvCxnSpPr>
          <p:nvPr/>
        </p:nvCxnSpPr>
        <p:spPr>
          <a:xfrm>
            <a:off x="5910244" y="3313512"/>
            <a:ext cx="0" cy="384970"/>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60" name="Straight Arrow Connector 59">
            <a:extLst>
              <a:ext uri="{FF2B5EF4-FFF2-40B4-BE49-F238E27FC236}">
                <a16:creationId xmlns:a16="http://schemas.microsoft.com/office/drawing/2014/main" id="{0EB60081-95D0-6C5D-0991-8BF3CA88D9B0}"/>
              </a:ext>
            </a:extLst>
          </p:cNvPr>
          <p:cNvCxnSpPr>
            <a:cxnSpLocks/>
          </p:cNvCxnSpPr>
          <p:nvPr/>
        </p:nvCxnSpPr>
        <p:spPr>
          <a:xfrm>
            <a:off x="9572910" y="3372540"/>
            <a:ext cx="9998" cy="321668"/>
          </a:xfrm>
          <a:prstGeom prst="straightConnector1">
            <a:avLst/>
          </a:prstGeom>
          <a:ln w="25400">
            <a:solidFill>
              <a:srgbClr val="FF0000"/>
            </a:solidFill>
            <a:tailEnd type="triangle"/>
          </a:ln>
        </p:spPr>
        <p:style>
          <a:lnRef idx="2">
            <a:schemeClr val="accent1"/>
          </a:lnRef>
          <a:fillRef idx="0">
            <a:schemeClr val="accent1"/>
          </a:fillRef>
          <a:effectRef idx="1">
            <a:schemeClr val="accent1"/>
          </a:effectRef>
          <a:fontRef idx="minor">
            <a:schemeClr val="tx1"/>
          </a:fontRef>
        </p:style>
      </p:cxnSp>
      <p:pic>
        <p:nvPicPr>
          <p:cNvPr id="70" name="Picture 69">
            <a:extLst>
              <a:ext uri="{FF2B5EF4-FFF2-40B4-BE49-F238E27FC236}">
                <a16:creationId xmlns:a16="http://schemas.microsoft.com/office/drawing/2014/main" id="{746D567A-037C-CACF-9580-DCFAC7FB759D}"/>
              </a:ext>
            </a:extLst>
          </p:cNvPr>
          <p:cNvPicPr>
            <a:picLocks noChangeAspect="1"/>
          </p:cNvPicPr>
          <p:nvPr/>
        </p:nvPicPr>
        <p:blipFill>
          <a:blip r:embed="rId13"/>
          <a:stretch>
            <a:fillRect/>
          </a:stretch>
        </p:blipFill>
        <p:spPr>
          <a:xfrm>
            <a:off x="51310" y="5232929"/>
            <a:ext cx="4405072" cy="1454209"/>
          </a:xfrm>
          <a:prstGeom prst="rect">
            <a:avLst/>
          </a:prstGeom>
        </p:spPr>
      </p:pic>
      <p:sp>
        <p:nvSpPr>
          <p:cNvPr id="5" name="TextBox 4">
            <a:extLst>
              <a:ext uri="{FF2B5EF4-FFF2-40B4-BE49-F238E27FC236}">
                <a16:creationId xmlns:a16="http://schemas.microsoft.com/office/drawing/2014/main" id="{4DBD7756-B37C-10B3-35ED-E83E14EF0CAC}"/>
              </a:ext>
            </a:extLst>
          </p:cNvPr>
          <p:cNvSpPr txBox="1"/>
          <p:nvPr/>
        </p:nvSpPr>
        <p:spPr>
          <a:xfrm>
            <a:off x="8616314" y="88685"/>
            <a:ext cx="3860911" cy="707886"/>
          </a:xfrm>
          <a:prstGeom prst="rect">
            <a:avLst/>
          </a:prstGeom>
          <a:noFill/>
        </p:spPr>
        <p:txBody>
          <a:bodyPr wrap="square" rtlCol="0">
            <a:spAutoFit/>
          </a:bodyPr>
          <a:lstStyle/>
          <a:p>
            <a:r>
              <a:rPr lang="en-US" sz="2000" dirty="0">
                <a:solidFill>
                  <a:schemeClr val="bg1"/>
                </a:solidFill>
              </a:rPr>
              <a:t>Here are examples of how to highlight your documentation.</a:t>
            </a:r>
            <a:endParaRPr lang="en-US" sz="2000" dirty="0"/>
          </a:p>
        </p:txBody>
      </p:sp>
    </p:spTree>
    <p:custDataLst>
      <p:tags r:id="rId1"/>
    </p:custDataLst>
    <p:extLst>
      <p:ext uri="{BB962C8B-B14F-4D97-AF65-F5344CB8AC3E}">
        <p14:creationId xmlns:p14="http://schemas.microsoft.com/office/powerpoint/2010/main" val="60622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346121-2ECA-576C-A2C0-CF3E3F8A7CFB}"/>
            </a:ext>
          </a:extLst>
        </p:cNvPr>
        <p:cNvGrpSpPr/>
        <p:nvPr/>
      </p:nvGrpSpPr>
      <p:grpSpPr>
        <a:xfrm>
          <a:off x="0" y="0"/>
          <a:ext cx="0" cy="0"/>
          <a:chOff x="0" y="0"/>
          <a:chExt cx="0" cy="0"/>
        </a:xfrm>
      </p:grpSpPr>
      <p:pic>
        <p:nvPicPr>
          <p:cNvPr id="47" name="Audio 46">
            <a:hlinkClick r:id="" action="ppaction://media"/>
            <a:extLst>
              <a:ext uri="{FF2B5EF4-FFF2-40B4-BE49-F238E27FC236}">
                <a16:creationId xmlns:a16="http://schemas.microsoft.com/office/drawing/2014/main" id="{8E4E380B-54E4-ED53-37E9-4402E6C31DFB}"/>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58E7EBD9-9C13-EC9C-098B-0549D2C6CB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5BB76A-ADF2-1D6C-2C3C-7E56EA1B9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3AACE63-3942-E422-D3D2-A276FF01AD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2BEF4B5-2203-45FB-F772-422B5A41B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349E32A-3E2F-5B72-95C8-331667C10039}"/>
              </a:ext>
            </a:extLst>
          </p:cNvPr>
          <p:cNvSpPr txBox="1"/>
          <p:nvPr/>
        </p:nvSpPr>
        <p:spPr>
          <a:xfrm>
            <a:off x="123481" y="92113"/>
            <a:ext cx="7773610" cy="584775"/>
          </a:xfrm>
          <a:prstGeom prst="rect">
            <a:avLst/>
          </a:prstGeom>
          <a:noFill/>
        </p:spPr>
        <p:txBody>
          <a:bodyPr wrap="square" rtlCol="0">
            <a:spAutoFit/>
          </a:bodyPr>
          <a:lstStyle/>
          <a:p>
            <a:r>
              <a:rPr lang="en-US" sz="3200" dirty="0">
                <a:solidFill>
                  <a:schemeClr val="bg1"/>
                </a:solidFill>
              </a:rPr>
              <a:t>Completing the Checklist and Documents</a:t>
            </a:r>
          </a:p>
        </p:txBody>
      </p:sp>
      <p:sp>
        <p:nvSpPr>
          <p:cNvPr id="5" name="TextBox 4">
            <a:extLst>
              <a:ext uri="{FF2B5EF4-FFF2-40B4-BE49-F238E27FC236}">
                <a16:creationId xmlns:a16="http://schemas.microsoft.com/office/drawing/2014/main" id="{4DBD7756-B37C-10B3-35ED-E83E14EF0CAC}"/>
              </a:ext>
            </a:extLst>
          </p:cNvPr>
          <p:cNvSpPr txBox="1"/>
          <p:nvPr/>
        </p:nvSpPr>
        <p:spPr>
          <a:xfrm>
            <a:off x="290512" y="613417"/>
            <a:ext cx="11912383" cy="707886"/>
          </a:xfrm>
          <a:prstGeom prst="rect">
            <a:avLst/>
          </a:prstGeom>
          <a:noFill/>
        </p:spPr>
        <p:txBody>
          <a:bodyPr wrap="square" rtlCol="0">
            <a:spAutoFit/>
          </a:bodyPr>
          <a:lstStyle/>
          <a:p>
            <a:r>
              <a:rPr lang="en-US" sz="2000" dirty="0">
                <a:solidFill>
                  <a:schemeClr val="bg1"/>
                </a:solidFill>
              </a:rPr>
              <a:t>Here are a few examples of how to highlight your documents for Bloodborne Pathogens and Baton if they are not the main topic in your document.</a:t>
            </a:r>
            <a:endParaRPr lang="en-US" sz="2000" dirty="0"/>
          </a:p>
        </p:txBody>
      </p:sp>
      <p:pic>
        <p:nvPicPr>
          <p:cNvPr id="9" name="Picture 8">
            <a:extLst>
              <a:ext uri="{FF2B5EF4-FFF2-40B4-BE49-F238E27FC236}">
                <a16:creationId xmlns:a16="http://schemas.microsoft.com/office/drawing/2014/main" id="{1C393C4E-83F0-E746-455F-7A1CEB6D561C}"/>
              </a:ext>
            </a:extLst>
          </p:cNvPr>
          <p:cNvPicPr>
            <a:picLocks noChangeAspect="1"/>
          </p:cNvPicPr>
          <p:nvPr/>
        </p:nvPicPr>
        <p:blipFill>
          <a:blip r:embed="rId7"/>
          <a:stretch>
            <a:fillRect/>
          </a:stretch>
        </p:blipFill>
        <p:spPr>
          <a:xfrm>
            <a:off x="6436237" y="1369984"/>
            <a:ext cx="4182752" cy="4049388"/>
          </a:xfrm>
          <a:prstGeom prst="rect">
            <a:avLst/>
          </a:prstGeom>
        </p:spPr>
      </p:pic>
      <p:pic>
        <p:nvPicPr>
          <p:cNvPr id="18" name="Picture 17">
            <a:extLst>
              <a:ext uri="{FF2B5EF4-FFF2-40B4-BE49-F238E27FC236}">
                <a16:creationId xmlns:a16="http://schemas.microsoft.com/office/drawing/2014/main" id="{36EB2EF9-6656-F92A-FC7B-5EF37944EB60}"/>
              </a:ext>
            </a:extLst>
          </p:cNvPr>
          <p:cNvPicPr>
            <a:picLocks noChangeAspect="1"/>
          </p:cNvPicPr>
          <p:nvPr/>
        </p:nvPicPr>
        <p:blipFill>
          <a:blip r:embed="rId8"/>
          <a:stretch>
            <a:fillRect/>
          </a:stretch>
        </p:blipFill>
        <p:spPr>
          <a:xfrm>
            <a:off x="569584" y="1394046"/>
            <a:ext cx="4654292" cy="3990829"/>
          </a:xfrm>
          <a:prstGeom prst="rect">
            <a:avLst/>
          </a:prstGeom>
        </p:spPr>
      </p:pic>
      <p:sp>
        <p:nvSpPr>
          <p:cNvPr id="20" name="TextBox 19">
            <a:extLst>
              <a:ext uri="{FF2B5EF4-FFF2-40B4-BE49-F238E27FC236}">
                <a16:creationId xmlns:a16="http://schemas.microsoft.com/office/drawing/2014/main" id="{9E8AE3E9-99AA-CB5E-96FC-6722152B231D}"/>
              </a:ext>
            </a:extLst>
          </p:cNvPr>
          <p:cNvSpPr txBox="1"/>
          <p:nvPr/>
        </p:nvSpPr>
        <p:spPr>
          <a:xfrm>
            <a:off x="88172" y="5469209"/>
            <a:ext cx="8744645" cy="1400383"/>
          </a:xfrm>
          <a:prstGeom prst="rect">
            <a:avLst/>
          </a:prstGeom>
          <a:noFill/>
        </p:spPr>
        <p:txBody>
          <a:bodyPr wrap="square" rtlCol="0">
            <a:spAutoFit/>
          </a:bodyPr>
          <a:lstStyle/>
          <a:p>
            <a:r>
              <a:rPr lang="en-US" sz="1700" dirty="0">
                <a:solidFill>
                  <a:schemeClr val="bg1"/>
                </a:solidFill>
              </a:rPr>
              <a:t>If you attended a training that was part of a block of instruction but can not find proof of it, you should reach out to the Academy you went to. Ask them to provide a letter on agency letterhead confirming that you completed the necessary topic and the context in which it was completed, as detailed in the Tips On How To Complete The F-22 And Obtain All Required Training Documentation on the Reciprocity WebPage.</a:t>
            </a:r>
          </a:p>
        </p:txBody>
      </p:sp>
      <p:sp>
        <p:nvSpPr>
          <p:cNvPr id="21" name="Rectangle: Rounded Corners 20">
            <a:extLst>
              <a:ext uri="{FF2B5EF4-FFF2-40B4-BE49-F238E27FC236}">
                <a16:creationId xmlns:a16="http://schemas.microsoft.com/office/drawing/2014/main" id="{7A10CBA6-6D7E-5265-19D5-99324A643B54}"/>
              </a:ext>
            </a:extLst>
          </p:cNvPr>
          <p:cNvSpPr/>
          <p:nvPr/>
        </p:nvSpPr>
        <p:spPr>
          <a:xfrm>
            <a:off x="8855153" y="5702212"/>
            <a:ext cx="2971800" cy="814388"/>
          </a:xfrm>
          <a:prstGeom prst="roundRect">
            <a:avLst/>
          </a:prstGeom>
          <a:solidFill>
            <a:srgbClr val="0070C0"/>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Reciprocity WebPage</a:t>
            </a:r>
          </a:p>
          <a:p>
            <a:pPr algn="ctr"/>
            <a:r>
              <a:rPr lang="en-US" dirty="0"/>
              <a:t>Link</a:t>
            </a:r>
          </a:p>
        </p:txBody>
      </p:sp>
      <p:sp>
        <p:nvSpPr>
          <p:cNvPr id="25" name="TextBox 24">
            <a:extLst>
              <a:ext uri="{FF2B5EF4-FFF2-40B4-BE49-F238E27FC236}">
                <a16:creationId xmlns:a16="http://schemas.microsoft.com/office/drawing/2014/main" id="{A004D61A-4F83-80B0-C574-585402E06578}"/>
              </a:ext>
            </a:extLst>
          </p:cNvPr>
          <p:cNvSpPr txBox="1"/>
          <p:nvPr/>
        </p:nvSpPr>
        <p:spPr>
          <a:xfrm>
            <a:off x="-46983" y="5090421"/>
            <a:ext cx="6385808" cy="369332"/>
          </a:xfrm>
          <a:prstGeom prst="rect">
            <a:avLst/>
          </a:prstGeom>
          <a:noFill/>
        </p:spPr>
        <p:txBody>
          <a:bodyPr wrap="square">
            <a:spAutoFit/>
          </a:bodyPr>
          <a:lstStyle/>
          <a:p>
            <a:endParaRPr lang="en-US" dirty="0">
              <a:solidFill>
                <a:schemeClr val="bg1"/>
              </a:solidFill>
            </a:endParaRPr>
          </a:p>
        </p:txBody>
      </p:sp>
    </p:spTree>
    <p:custDataLst>
      <p:tags r:id="rId1"/>
    </p:custDataLst>
    <p:extLst>
      <p:ext uri="{BB962C8B-B14F-4D97-AF65-F5344CB8AC3E}">
        <p14:creationId xmlns:p14="http://schemas.microsoft.com/office/powerpoint/2010/main" val="161343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Audio 21">
            <a:hlinkClick r:id="" action="ppaction://media"/>
            <a:extLst>
              <a:ext uri="{FF2B5EF4-FFF2-40B4-BE49-F238E27FC236}">
                <a16:creationId xmlns:a16="http://schemas.microsoft.com/office/drawing/2014/main" id="{1F99E995-7F1F-6F19-587E-9E0C381821E9}"/>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D9F2CD-9A23-FEA7-6D91-CB900CB76EE2}"/>
              </a:ext>
            </a:extLst>
          </p:cNvPr>
          <p:cNvSpPr txBox="1"/>
          <p:nvPr/>
        </p:nvSpPr>
        <p:spPr>
          <a:xfrm>
            <a:off x="2919030" y="818450"/>
            <a:ext cx="6227090" cy="400110"/>
          </a:xfrm>
          <a:prstGeom prst="rect">
            <a:avLst/>
          </a:prstGeom>
          <a:noFill/>
        </p:spPr>
        <p:txBody>
          <a:bodyPr wrap="square" rtlCol="0">
            <a:spAutoFit/>
          </a:bodyPr>
          <a:lstStyle/>
          <a:p>
            <a:pPr algn="ctr"/>
            <a:r>
              <a:rPr lang="en-US" sz="2000" dirty="0">
                <a:solidFill>
                  <a:schemeClr val="bg1"/>
                </a:solidFill>
              </a:rPr>
              <a:t>The training needs to be specific to the topic. </a:t>
            </a:r>
          </a:p>
        </p:txBody>
      </p:sp>
      <p:sp>
        <p:nvSpPr>
          <p:cNvPr id="13" name="TextBox 12">
            <a:extLst>
              <a:ext uri="{FF2B5EF4-FFF2-40B4-BE49-F238E27FC236}">
                <a16:creationId xmlns:a16="http://schemas.microsoft.com/office/drawing/2014/main" id="{52D5CC65-F105-9757-B350-A7954F52F0F9}"/>
              </a:ext>
            </a:extLst>
          </p:cNvPr>
          <p:cNvSpPr txBox="1"/>
          <p:nvPr/>
        </p:nvSpPr>
        <p:spPr>
          <a:xfrm>
            <a:off x="407028" y="41432"/>
            <a:ext cx="11046557" cy="584775"/>
          </a:xfrm>
          <a:prstGeom prst="rect">
            <a:avLst/>
          </a:prstGeom>
          <a:noFill/>
        </p:spPr>
        <p:txBody>
          <a:bodyPr wrap="square" rtlCol="0">
            <a:spAutoFit/>
          </a:bodyPr>
          <a:lstStyle/>
          <a:p>
            <a:pPr algn="ctr"/>
            <a:r>
              <a:rPr lang="en-US" sz="3200" dirty="0">
                <a:solidFill>
                  <a:schemeClr val="bg1"/>
                </a:solidFill>
              </a:rPr>
              <a:t>Completing the Checklist</a:t>
            </a:r>
          </a:p>
        </p:txBody>
      </p:sp>
      <p:pic>
        <p:nvPicPr>
          <p:cNvPr id="3" name="Picture 2">
            <a:extLst>
              <a:ext uri="{FF2B5EF4-FFF2-40B4-BE49-F238E27FC236}">
                <a16:creationId xmlns:a16="http://schemas.microsoft.com/office/drawing/2014/main" id="{9EEA61B2-491E-59BD-28FF-BE894DDC02AB}"/>
              </a:ext>
            </a:extLst>
          </p:cNvPr>
          <p:cNvPicPr>
            <a:picLocks noChangeAspect="1"/>
          </p:cNvPicPr>
          <p:nvPr/>
        </p:nvPicPr>
        <p:blipFill>
          <a:blip r:embed="rId7"/>
          <a:stretch>
            <a:fillRect/>
          </a:stretch>
        </p:blipFill>
        <p:spPr>
          <a:xfrm>
            <a:off x="751157" y="2643130"/>
            <a:ext cx="10358300" cy="1317617"/>
          </a:xfrm>
          <a:prstGeom prst="rect">
            <a:avLst/>
          </a:prstGeom>
        </p:spPr>
      </p:pic>
      <p:pic>
        <p:nvPicPr>
          <p:cNvPr id="9" name="Picture 8">
            <a:extLst>
              <a:ext uri="{FF2B5EF4-FFF2-40B4-BE49-F238E27FC236}">
                <a16:creationId xmlns:a16="http://schemas.microsoft.com/office/drawing/2014/main" id="{C0C6C4AB-705E-D3DC-4C5F-7B2BF0953EEF}"/>
              </a:ext>
            </a:extLst>
          </p:cNvPr>
          <p:cNvPicPr>
            <a:picLocks noChangeAspect="1"/>
          </p:cNvPicPr>
          <p:nvPr/>
        </p:nvPicPr>
        <p:blipFill>
          <a:blip r:embed="rId8"/>
          <a:stretch>
            <a:fillRect/>
          </a:stretch>
        </p:blipFill>
        <p:spPr>
          <a:xfrm>
            <a:off x="751157" y="5213220"/>
            <a:ext cx="10461879" cy="1317617"/>
          </a:xfrm>
          <a:prstGeom prst="rect">
            <a:avLst/>
          </a:prstGeom>
        </p:spPr>
      </p:pic>
      <p:cxnSp>
        <p:nvCxnSpPr>
          <p:cNvPr id="6" name="Straight Arrow Connector 5">
            <a:extLst>
              <a:ext uri="{FF2B5EF4-FFF2-40B4-BE49-F238E27FC236}">
                <a16:creationId xmlns:a16="http://schemas.microsoft.com/office/drawing/2014/main" id="{A16EBF14-00E7-E8A0-426D-CCFDADEBD17D}"/>
              </a:ext>
            </a:extLst>
          </p:cNvPr>
          <p:cNvCxnSpPr>
            <a:cxnSpLocks/>
          </p:cNvCxnSpPr>
          <p:nvPr/>
        </p:nvCxnSpPr>
        <p:spPr>
          <a:xfrm>
            <a:off x="6227090" y="2471033"/>
            <a:ext cx="1294611" cy="1066904"/>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17" name="Left Brace 16">
            <a:extLst>
              <a:ext uri="{FF2B5EF4-FFF2-40B4-BE49-F238E27FC236}">
                <a16:creationId xmlns:a16="http://schemas.microsoft.com/office/drawing/2014/main" id="{1BB17714-5BEE-D10C-E07A-91CB3EF4FA11}"/>
              </a:ext>
            </a:extLst>
          </p:cNvPr>
          <p:cNvSpPr/>
          <p:nvPr/>
        </p:nvSpPr>
        <p:spPr>
          <a:xfrm>
            <a:off x="7522857" y="3113478"/>
            <a:ext cx="548640" cy="858306"/>
          </a:xfrm>
          <a:prstGeom prst="leftBrace">
            <a:avLst/>
          </a:prstGeom>
          <a:ln>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18" name="Left Brace 17">
            <a:extLst>
              <a:ext uri="{FF2B5EF4-FFF2-40B4-BE49-F238E27FC236}">
                <a16:creationId xmlns:a16="http://schemas.microsoft.com/office/drawing/2014/main" id="{14223DAE-9EA9-3B16-D002-2673EAC1C5E8}"/>
              </a:ext>
            </a:extLst>
          </p:cNvPr>
          <p:cNvSpPr/>
          <p:nvPr/>
        </p:nvSpPr>
        <p:spPr>
          <a:xfrm>
            <a:off x="7503527" y="5602839"/>
            <a:ext cx="690880" cy="927998"/>
          </a:xfrm>
          <a:prstGeom prst="leftBrace">
            <a:avLst/>
          </a:prstGeom>
          <a:ln>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E228B741-D988-F322-DADD-E7EEF6522D7B}"/>
              </a:ext>
            </a:extLst>
          </p:cNvPr>
          <p:cNvCxnSpPr>
            <a:cxnSpLocks/>
            <a:endCxn id="18" idx="1"/>
          </p:cNvCxnSpPr>
          <p:nvPr/>
        </p:nvCxnSpPr>
        <p:spPr>
          <a:xfrm>
            <a:off x="6278880" y="4974400"/>
            <a:ext cx="1224647" cy="109243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32" name="TextBox 31">
            <a:extLst>
              <a:ext uri="{FF2B5EF4-FFF2-40B4-BE49-F238E27FC236}">
                <a16:creationId xmlns:a16="http://schemas.microsoft.com/office/drawing/2014/main" id="{EC267DD2-04B9-B8CD-E42F-3C2BA029D7F6}"/>
              </a:ext>
            </a:extLst>
          </p:cNvPr>
          <p:cNvSpPr txBox="1"/>
          <p:nvPr/>
        </p:nvSpPr>
        <p:spPr>
          <a:xfrm>
            <a:off x="5219643" y="1963436"/>
            <a:ext cx="1524905" cy="461665"/>
          </a:xfrm>
          <a:prstGeom prst="rect">
            <a:avLst/>
          </a:prstGeom>
          <a:noFill/>
        </p:spPr>
        <p:txBody>
          <a:bodyPr wrap="none" rtlCol="0">
            <a:spAutoFit/>
          </a:bodyPr>
          <a:lstStyle/>
          <a:p>
            <a:r>
              <a:rPr lang="en-US" sz="2400" b="1" dirty="0">
                <a:solidFill>
                  <a:schemeClr val="accent6"/>
                </a:solidFill>
              </a:rPr>
              <a:t>Accepted</a:t>
            </a:r>
          </a:p>
        </p:txBody>
      </p:sp>
      <p:sp>
        <p:nvSpPr>
          <p:cNvPr id="33" name="TextBox 32">
            <a:extLst>
              <a:ext uri="{FF2B5EF4-FFF2-40B4-BE49-F238E27FC236}">
                <a16:creationId xmlns:a16="http://schemas.microsoft.com/office/drawing/2014/main" id="{0AA9673E-2524-52BF-D58B-E72FF748D4B9}"/>
              </a:ext>
            </a:extLst>
          </p:cNvPr>
          <p:cNvSpPr txBox="1"/>
          <p:nvPr/>
        </p:nvSpPr>
        <p:spPr>
          <a:xfrm>
            <a:off x="5047829" y="4495245"/>
            <a:ext cx="2095574" cy="461665"/>
          </a:xfrm>
          <a:prstGeom prst="rect">
            <a:avLst/>
          </a:prstGeom>
          <a:noFill/>
        </p:spPr>
        <p:txBody>
          <a:bodyPr wrap="none" rtlCol="0">
            <a:spAutoFit/>
          </a:bodyPr>
          <a:lstStyle/>
          <a:p>
            <a:r>
              <a:rPr lang="en-US" sz="2400" b="1" dirty="0">
                <a:solidFill>
                  <a:srgbClr val="FF0000"/>
                </a:solidFill>
              </a:rPr>
              <a:t>Not Accepted</a:t>
            </a:r>
          </a:p>
        </p:txBody>
      </p:sp>
    </p:spTree>
    <p:custDataLst>
      <p:tags r:id="rId1"/>
    </p:custDataLst>
    <p:extLst>
      <p:ext uri="{BB962C8B-B14F-4D97-AF65-F5344CB8AC3E}">
        <p14:creationId xmlns:p14="http://schemas.microsoft.com/office/powerpoint/2010/main" val="119761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Audio 17">
            <a:hlinkClick r:id="" action="ppaction://media"/>
            <a:extLst>
              <a:ext uri="{FF2B5EF4-FFF2-40B4-BE49-F238E27FC236}">
                <a16:creationId xmlns:a16="http://schemas.microsoft.com/office/drawing/2014/main" id="{867AAFCD-108D-F49D-0A8E-10FE4504C91E}"/>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3B5DCC-B710-A39F-F307-B5ED4ADFC1D2}"/>
              </a:ext>
            </a:extLst>
          </p:cNvPr>
          <p:cNvSpPr txBox="1"/>
          <p:nvPr/>
        </p:nvSpPr>
        <p:spPr>
          <a:xfrm>
            <a:off x="579695" y="-2525"/>
            <a:ext cx="9953590" cy="892552"/>
          </a:xfrm>
          <a:prstGeom prst="rect">
            <a:avLst/>
          </a:prstGeom>
          <a:noFill/>
        </p:spPr>
        <p:txBody>
          <a:bodyPr wrap="square" rtlCol="0">
            <a:spAutoFit/>
          </a:bodyPr>
          <a:lstStyle/>
          <a:p>
            <a:r>
              <a:rPr lang="en-US" sz="3200" dirty="0">
                <a:solidFill>
                  <a:schemeClr val="bg1"/>
                </a:solidFill>
              </a:rPr>
              <a:t>Common Title Entries That Are Not Accepted </a:t>
            </a:r>
          </a:p>
          <a:p>
            <a:r>
              <a:rPr lang="en-US" sz="2000" dirty="0">
                <a:solidFill>
                  <a:schemeClr val="bg1"/>
                </a:solidFill>
              </a:rPr>
              <a:t>	The title needs to contain some form of the topic. </a:t>
            </a:r>
          </a:p>
        </p:txBody>
      </p:sp>
      <p:sp>
        <p:nvSpPr>
          <p:cNvPr id="4" name="TextBox 3">
            <a:extLst>
              <a:ext uri="{FF2B5EF4-FFF2-40B4-BE49-F238E27FC236}">
                <a16:creationId xmlns:a16="http://schemas.microsoft.com/office/drawing/2014/main" id="{82FFE753-6B7A-3293-A7E7-850664A9D717}"/>
              </a:ext>
            </a:extLst>
          </p:cNvPr>
          <p:cNvSpPr txBox="1"/>
          <p:nvPr/>
        </p:nvSpPr>
        <p:spPr>
          <a:xfrm>
            <a:off x="579695" y="5304122"/>
            <a:ext cx="10919196" cy="707886"/>
          </a:xfrm>
          <a:prstGeom prst="rect">
            <a:avLst/>
          </a:prstGeom>
          <a:noFill/>
        </p:spPr>
        <p:txBody>
          <a:bodyPr wrap="square" rtlCol="0">
            <a:spAutoFit/>
          </a:bodyPr>
          <a:lstStyle/>
          <a:p>
            <a:r>
              <a:rPr lang="en-US" sz="2000" dirty="0">
                <a:solidFill>
                  <a:schemeClr val="bg1"/>
                </a:solidFill>
              </a:rPr>
              <a:t>These topics are combined.  All parts are required to be met. Ensure you have verification listed for all the topics shown below.</a:t>
            </a:r>
          </a:p>
        </p:txBody>
      </p:sp>
      <p:pic>
        <p:nvPicPr>
          <p:cNvPr id="2" name="Picture 1">
            <a:extLst>
              <a:ext uri="{FF2B5EF4-FFF2-40B4-BE49-F238E27FC236}">
                <a16:creationId xmlns:a16="http://schemas.microsoft.com/office/drawing/2014/main" id="{0A58278B-FCA9-E9F8-B5CF-7EAFD1C74BDD}"/>
              </a:ext>
            </a:extLst>
          </p:cNvPr>
          <p:cNvPicPr>
            <a:picLocks noChangeAspect="1"/>
          </p:cNvPicPr>
          <p:nvPr/>
        </p:nvPicPr>
        <p:blipFill>
          <a:blip r:embed="rId7"/>
          <a:stretch>
            <a:fillRect/>
          </a:stretch>
        </p:blipFill>
        <p:spPr>
          <a:xfrm>
            <a:off x="717838" y="5715507"/>
            <a:ext cx="10367977" cy="904685"/>
          </a:xfrm>
          <a:prstGeom prst="rect">
            <a:avLst/>
          </a:prstGeom>
        </p:spPr>
      </p:pic>
      <p:pic>
        <p:nvPicPr>
          <p:cNvPr id="9" name="Picture 8">
            <a:extLst>
              <a:ext uri="{FF2B5EF4-FFF2-40B4-BE49-F238E27FC236}">
                <a16:creationId xmlns:a16="http://schemas.microsoft.com/office/drawing/2014/main" id="{43AB4340-F467-A94F-EF01-BA2CFA9BD459}"/>
              </a:ext>
            </a:extLst>
          </p:cNvPr>
          <p:cNvPicPr>
            <a:picLocks noChangeAspect="1"/>
          </p:cNvPicPr>
          <p:nvPr/>
        </p:nvPicPr>
        <p:blipFill>
          <a:blip r:embed="rId8"/>
          <a:stretch>
            <a:fillRect/>
          </a:stretch>
        </p:blipFill>
        <p:spPr>
          <a:xfrm>
            <a:off x="163147" y="1176982"/>
            <a:ext cx="11864940" cy="4023532"/>
          </a:xfrm>
          <a:prstGeom prst="rect">
            <a:avLst/>
          </a:prstGeom>
        </p:spPr>
      </p:pic>
    </p:spTree>
    <p:custDataLst>
      <p:tags r:id="rId1"/>
    </p:custDataLst>
    <p:extLst>
      <p:ext uri="{BB962C8B-B14F-4D97-AF65-F5344CB8AC3E}">
        <p14:creationId xmlns:p14="http://schemas.microsoft.com/office/powerpoint/2010/main" val="3911617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D9F2CD-9A23-FEA7-6D91-CB900CB76EE2}"/>
              </a:ext>
            </a:extLst>
          </p:cNvPr>
          <p:cNvSpPr txBox="1"/>
          <p:nvPr/>
        </p:nvSpPr>
        <p:spPr>
          <a:xfrm>
            <a:off x="1254693" y="1218455"/>
            <a:ext cx="9974726" cy="1015663"/>
          </a:xfrm>
          <a:prstGeom prst="rect">
            <a:avLst/>
          </a:prstGeom>
          <a:noFill/>
        </p:spPr>
        <p:txBody>
          <a:bodyPr wrap="square" rtlCol="0">
            <a:spAutoFit/>
          </a:bodyPr>
          <a:lstStyle/>
          <a:p>
            <a:pPr algn="ctr"/>
            <a:r>
              <a:rPr lang="en-US" sz="2000" dirty="0">
                <a:solidFill>
                  <a:schemeClr val="bg1"/>
                </a:solidFill>
              </a:rPr>
              <a:t>The next line has questions about training hours. Fill out the answers.</a:t>
            </a:r>
          </a:p>
          <a:p>
            <a:pPr algn="ctr"/>
            <a:r>
              <a:rPr lang="en-US" sz="2000" dirty="0">
                <a:solidFill>
                  <a:schemeClr val="bg1"/>
                </a:solidFill>
              </a:rPr>
              <a:t>  </a:t>
            </a:r>
          </a:p>
          <a:p>
            <a:pPr algn="ctr"/>
            <a:r>
              <a:rPr lang="en-US" sz="2000" dirty="0">
                <a:solidFill>
                  <a:schemeClr val="bg1"/>
                </a:solidFill>
              </a:rPr>
              <a:t>Be sure to sign and date the form </a:t>
            </a:r>
          </a:p>
        </p:txBody>
      </p:sp>
      <p:sp>
        <p:nvSpPr>
          <p:cNvPr id="6" name="TextBox 5">
            <a:extLst>
              <a:ext uri="{FF2B5EF4-FFF2-40B4-BE49-F238E27FC236}">
                <a16:creationId xmlns:a16="http://schemas.microsoft.com/office/drawing/2014/main" id="{FE569023-1623-1A1E-A8D9-5AC73DFB9A94}"/>
              </a:ext>
            </a:extLst>
          </p:cNvPr>
          <p:cNvSpPr txBox="1"/>
          <p:nvPr/>
        </p:nvSpPr>
        <p:spPr>
          <a:xfrm>
            <a:off x="804638" y="245644"/>
            <a:ext cx="8263897" cy="584775"/>
          </a:xfrm>
          <a:prstGeom prst="rect">
            <a:avLst/>
          </a:prstGeom>
          <a:noFill/>
        </p:spPr>
        <p:txBody>
          <a:bodyPr wrap="square" rtlCol="0">
            <a:spAutoFit/>
          </a:bodyPr>
          <a:lstStyle/>
          <a:p>
            <a:r>
              <a:rPr lang="en-US" sz="3200" dirty="0">
                <a:solidFill>
                  <a:schemeClr val="bg1"/>
                </a:solidFill>
              </a:rPr>
              <a:t>Once Completed with the Training Verification</a:t>
            </a:r>
          </a:p>
        </p:txBody>
      </p:sp>
      <p:pic>
        <p:nvPicPr>
          <p:cNvPr id="9" name="Picture 8">
            <a:extLst>
              <a:ext uri="{FF2B5EF4-FFF2-40B4-BE49-F238E27FC236}">
                <a16:creationId xmlns:a16="http://schemas.microsoft.com/office/drawing/2014/main" id="{4FA2B5C0-2F9C-DF4A-72DD-8AB5A18E9E67}"/>
              </a:ext>
            </a:extLst>
          </p:cNvPr>
          <p:cNvPicPr>
            <a:picLocks noChangeAspect="1"/>
          </p:cNvPicPr>
          <p:nvPr/>
        </p:nvPicPr>
        <p:blipFill>
          <a:blip r:embed="rId6"/>
          <a:stretch>
            <a:fillRect/>
          </a:stretch>
        </p:blipFill>
        <p:spPr>
          <a:xfrm>
            <a:off x="371112" y="2664743"/>
            <a:ext cx="11449776" cy="1427653"/>
          </a:xfrm>
          <a:prstGeom prst="rect">
            <a:avLst/>
          </a:prstGeom>
        </p:spPr>
      </p:pic>
      <p:cxnSp>
        <p:nvCxnSpPr>
          <p:cNvPr id="11" name="Straight Arrow Connector 10">
            <a:extLst>
              <a:ext uri="{FF2B5EF4-FFF2-40B4-BE49-F238E27FC236}">
                <a16:creationId xmlns:a16="http://schemas.microsoft.com/office/drawing/2014/main" id="{57006D7A-72B6-B23C-FE4F-682F800C1C55}"/>
              </a:ext>
            </a:extLst>
          </p:cNvPr>
          <p:cNvCxnSpPr/>
          <p:nvPr/>
        </p:nvCxnSpPr>
        <p:spPr>
          <a:xfrm flipH="1" flipV="1">
            <a:off x="3694509" y="3947852"/>
            <a:ext cx="838986" cy="688156"/>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8" name="Straight Arrow Connector 7">
            <a:extLst>
              <a:ext uri="{FF2B5EF4-FFF2-40B4-BE49-F238E27FC236}">
                <a16:creationId xmlns:a16="http://schemas.microsoft.com/office/drawing/2014/main" id="{F1108727-55CC-34A1-06FF-9893517796FA}"/>
              </a:ext>
            </a:extLst>
          </p:cNvPr>
          <p:cNvCxnSpPr>
            <a:cxnSpLocks/>
          </p:cNvCxnSpPr>
          <p:nvPr/>
        </p:nvCxnSpPr>
        <p:spPr>
          <a:xfrm flipV="1">
            <a:off x="4533495" y="3793844"/>
            <a:ext cx="1132216" cy="84130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pic>
        <p:nvPicPr>
          <p:cNvPr id="13" name="Audio 12">
            <a:hlinkClick r:id="" action="ppaction://media"/>
            <a:extLst>
              <a:ext uri="{FF2B5EF4-FFF2-40B4-BE49-F238E27FC236}">
                <a16:creationId xmlns:a16="http://schemas.microsoft.com/office/drawing/2014/main" id="{B8CA39AC-1A63-5784-4CE4-046FB61EEABF}"/>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338399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TextBox 3">
            <a:extLst>
              <a:ext uri="{FF2B5EF4-FFF2-40B4-BE49-F238E27FC236}">
                <a16:creationId xmlns:a16="http://schemas.microsoft.com/office/drawing/2014/main" id="{7CD9F2CD-9A23-FEA7-6D91-CB900CB76EE2}"/>
              </a:ext>
            </a:extLst>
          </p:cNvPr>
          <p:cNvSpPr txBox="1"/>
          <p:nvPr/>
        </p:nvSpPr>
        <p:spPr>
          <a:xfrm>
            <a:off x="5103898" y="706856"/>
            <a:ext cx="1954615"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white"/>
                </a:solidFill>
                <a:effectLst/>
                <a:uLnTx/>
                <a:uFillTx/>
                <a:latin typeface="Aptos" panose="02110004020202020204"/>
                <a:ea typeface="+mn-ea"/>
                <a:cs typeface="+mn-cs"/>
              </a:rPr>
              <a:t>Here are examples of the completed form.</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prstClr val="white"/>
              </a:solidFill>
              <a:latin typeface="Aptos" panose="02110004020202020204"/>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white"/>
                </a:solidFill>
                <a:effectLst/>
                <a:uLnTx/>
                <a:uFillTx/>
                <a:latin typeface="Aptos" panose="0211000402020202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white"/>
                </a:solidFill>
                <a:effectLst/>
                <a:uLnTx/>
                <a:uFillTx/>
                <a:latin typeface="Aptos" panose="02110004020202020204"/>
                <a:ea typeface="+mn-ea"/>
                <a:cs typeface="+mn-cs"/>
              </a:rPr>
              <a:t>Option 1,</a:t>
            </a:r>
            <a:r>
              <a:rPr kumimoji="0" lang="en-US" b="0" i="0" u="none" strike="noStrike" kern="1200" cap="none" spc="0" normalizeH="0" baseline="0" noProof="0" dirty="0">
                <a:ln>
                  <a:noFill/>
                </a:ln>
                <a:solidFill>
                  <a:srgbClr val="FF0000"/>
                </a:solidFill>
                <a:effectLst/>
                <a:uLnTx/>
                <a:uFillTx/>
                <a:latin typeface="Aptos" panose="02110004020202020204"/>
                <a:ea typeface="+mn-ea"/>
                <a:cs typeface="+mn-cs"/>
              </a:rPr>
              <a:t> </a:t>
            </a:r>
            <a:r>
              <a:rPr kumimoji="0" lang="en-US" b="0" i="0" u="none" strike="noStrike" kern="1200" cap="none" spc="0" normalizeH="0" baseline="0" noProof="0" dirty="0">
                <a:ln>
                  <a:noFill/>
                </a:ln>
                <a:solidFill>
                  <a:prstClr val="white"/>
                </a:solidFill>
                <a:effectLst/>
                <a:uLnTx/>
                <a:uFillTx/>
                <a:latin typeface="Aptos" panose="02110004020202020204"/>
                <a:ea typeface="+mn-ea"/>
                <a:cs typeface="+mn-cs"/>
              </a:rPr>
              <a:t>using a combined PDF.</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prstClr val="white"/>
              </a:solidFill>
              <a:latin typeface="Aptos" panose="02110004020202020204"/>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white"/>
                </a:solidFill>
                <a:effectLst/>
                <a:uLnTx/>
                <a:uFillTx/>
                <a:latin typeface="Aptos" panose="0211000402020202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white"/>
                </a:solidFill>
                <a:effectLst/>
                <a:uLnTx/>
                <a:uFillTx/>
                <a:latin typeface="Aptos" panose="02110004020202020204"/>
                <a:ea typeface="+mn-ea"/>
                <a:cs typeface="+mn-cs"/>
              </a:rPr>
              <a:t>Option 2, using multiple files. </a:t>
            </a:r>
          </a:p>
        </p:txBody>
      </p:sp>
      <p:sp>
        <p:nvSpPr>
          <p:cNvPr id="3" name="TextBox 2">
            <a:extLst>
              <a:ext uri="{FF2B5EF4-FFF2-40B4-BE49-F238E27FC236}">
                <a16:creationId xmlns:a16="http://schemas.microsoft.com/office/drawing/2014/main" id="{6EE83B28-D5DB-7866-4B29-70170B19A95B}"/>
              </a:ext>
            </a:extLst>
          </p:cNvPr>
          <p:cNvSpPr txBox="1"/>
          <p:nvPr/>
        </p:nvSpPr>
        <p:spPr>
          <a:xfrm>
            <a:off x="5702935" y="92032"/>
            <a:ext cx="785364" cy="523220"/>
          </a:xfrm>
          <a:prstGeom prst="rect">
            <a:avLst/>
          </a:prstGeom>
          <a:noFill/>
        </p:spPr>
        <p:txBody>
          <a:bodyPr wrap="square" rtlCol="0">
            <a:spAutoFit/>
          </a:bodyPr>
          <a:lstStyle/>
          <a:p>
            <a:r>
              <a:rPr lang="en-US" sz="2800" dirty="0">
                <a:solidFill>
                  <a:schemeClr val="bg1"/>
                </a:solidFill>
              </a:rPr>
              <a:t>F22</a:t>
            </a:r>
          </a:p>
        </p:txBody>
      </p:sp>
      <p:pic>
        <p:nvPicPr>
          <p:cNvPr id="7" name="Picture 6">
            <a:extLst>
              <a:ext uri="{FF2B5EF4-FFF2-40B4-BE49-F238E27FC236}">
                <a16:creationId xmlns:a16="http://schemas.microsoft.com/office/drawing/2014/main" id="{2E33F60B-4B00-6BD4-1248-7916AFF44528}"/>
              </a:ext>
            </a:extLst>
          </p:cNvPr>
          <p:cNvPicPr>
            <a:picLocks noChangeAspect="1"/>
          </p:cNvPicPr>
          <p:nvPr/>
        </p:nvPicPr>
        <p:blipFill>
          <a:blip r:embed="rId6"/>
          <a:stretch>
            <a:fillRect/>
          </a:stretch>
        </p:blipFill>
        <p:spPr>
          <a:xfrm>
            <a:off x="7088103" y="-856"/>
            <a:ext cx="5319486" cy="6858000"/>
          </a:xfrm>
          <a:prstGeom prst="rect">
            <a:avLst/>
          </a:prstGeom>
        </p:spPr>
      </p:pic>
      <p:pic>
        <p:nvPicPr>
          <p:cNvPr id="9" name="Picture 8">
            <a:extLst>
              <a:ext uri="{FF2B5EF4-FFF2-40B4-BE49-F238E27FC236}">
                <a16:creationId xmlns:a16="http://schemas.microsoft.com/office/drawing/2014/main" id="{29C37D7B-1B4E-3209-5DCC-5EF79FE7150D}"/>
              </a:ext>
            </a:extLst>
          </p:cNvPr>
          <p:cNvPicPr>
            <a:picLocks noChangeAspect="1"/>
          </p:cNvPicPr>
          <p:nvPr/>
        </p:nvPicPr>
        <p:blipFill>
          <a:blip r:embed="rId7"/>
          <a:stretch>
            <a:fillRect/>
          </a:stretch>
        </p:blipFill>
        <p:spPr>
          <a:xfrm>
            <a:off x="-217510" y="-856"/>
            <a:ext cx="5335626" cy="6858000"/>
          </a:xfrm>
          <a:prstGeom prst="rect">
            <a:avLst/>
          </a:prstGeom>
        </p:spPr>
      </p:pic>
      <p:pic>
        <p:nvPicPr>
          <p:cNvPr id="11" name="Audio 10">
            <a:hlinkClick r:id="" action="ppaction://media"/>
            <a:extLst>
              <a:ext uri="{FF2B5EF4-FFF2-40B4-BE49-F238E27FC236}">
                <a16:creationId xmlns:a16="http://schemas.microsoft.com/office/drawing/2014/main" id="{4B496120-81A2-640B-C4AF-5E881A1106CF}"/>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118750" t="-118750" r="-118750" b="-118750"/>
          <a:stretch>
            <a:fillRect/>
          </a:stretch>
        </p:blipFill>
        <p:spPr>
          <a:xfrm>
            <a:off x="10052304" y="4718304"/>
            <a:ext cx="2057400" cy="2057400"/>
          </a:xfrm>
          <a:prstGeom prst="ellipse">
            <a:avLst/>
          </a:prstGeom>
        </p:spPr>
      </p:pic>
      <p:cxnSp>
        <p:nvCxnSpPr>
          <p:cNvPr id="5" name="Straight Arrow Connector 4">
            <a:extLst>
              <a:ext uri="{FF2B5EF4-FFF2-40B4-BE49-F238E27FC236}">
                <a16:creationId xmlns:a16="http://schemas.microsoft.com/office/drawing/2014/main" id="{6875AF8B-7177-B5A4-B160-C1EA12011074}"/>
              </a:ext>
            </a:extLst>
          </p:cNvPr>
          <p:cNvCxnSpPr>
            <a:cxnSpLocks/>
          </p:cNvCxnSpPr>
          <p:nvPr/>
        </p:nvCxnSpPr>
        <p:spPr>
          <a:xfrm flipH="1">
            <a:off x="4752109" y="2590800"/>
            <a:ext cx="366007" cy="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C02B0A19-60CD-4D1E-5DE7-7DA43600577B}"/>
              </a:ext>
            </a:extLst>
          </p:cNvPr>
          <p:cNvCxnSpPr/>
          <p:nvPr/>
        </p:nvCxnSpPr>
        <p:spPr>
          <a:xfrm>
            <a:off x="7088103" y="3602181"/>
            <a:ext cx="296370" cy="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Tree>
    <p:custDataLst>
      <p:tags r:id="rId1"/>
    </p:custDataLst>
    <p:extLst>
      <p:ext uri="{BB962C8B-B14F-4D97-AF65-F5344CB8AC3E}">
        <p14:creationId xmlns:p14="http://schemas.microsoft.com/office/powerpoint/2010/main" val="2280494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7ABC3432-C47C-A395-21B6-68341B71B190}"/>
              </a:ext>
            </a:extLst>
          </p:cNvPr>
          <p:cNvSpPr txBox="1"/>
          <p:nvPr/>
        </p:nvSpPr>
        <p:spPr>
          <a:xfrm>
            <a:off x="7691149" y="2076634"/>
            <a:ext cx="448680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110004020202020204"/>
                <a:ea typeface="+mn-ea"/>
                <a:cs typeface="+mn-cs"/>
              </a:rPr>
              <a:t>Check that this is an individual verification request. Check the box submitted to the APSC and enter the date.  E-mail the F22 and all documents listed on the F22 to apsc@alaska.gov  </a:t>
            </a:r>
          </a:p>
        </p:txBody>
      </p:sp>
      <p:pic>
        <p:nvPicPr>
          <p:cNvPr id="5" name="Picture 4">
            <a:extLst>
              <a:ext uri="{FF2B5EF4-FFF2-40B4-BE49-F238E27FC236}">
                <a16:creationId xmlns:a16="http://schemas.microsoft.com/office/drawing/2014/main" id="{60C3355B-76DD-50AD-923E-4F678CC00353}"/>
              </a:ext>
            </a:extLst>
          </p:cNvPr>
          <p:cNvPicPr>
            <a:picLocks noChangeAspect="1"/>
          </p:cNvPicPr>
          <p:nvPr/>
        </p:nvPicPr>
        <p:blipFill>
          <a:blip r:embed="rId6"/>
          <a:stretch>
            <a:fillRect/>
          </a:stretch>
        </p:blipFill>
        <p:spPr>
          <a:xfrm>
            <a:off x="95857" y="2030499"/>
            <a:ext cx="7691085" cy="1454404"/>
          </a:xfrm>
          <a:prstGeom prst="rect">
            <a:avLst/>
          </a:prstGeom>
        </p:spPr>
      </p:pic>
      <p:pic>
        <p:nvPicPr>
          <p:cNvPr id="22" name="Picture 21">
            <a:extLst>
              <a:ext uri="{FF2B5EF4-FFF2-40B4-BE49-F238E27FC236}">
                <a16:creationId xmlns:a16="http://schemas.microsoft.com/office/drawing/2014/main" id="{FA364C2F-289B-A2CC-A172-9DD71AA1D78F}"/>
              </a:ext>
            </a:extLst>
          </p:cNvPr>
          <p:cNvPicPr>
            <a:picLocks noChangeAspect="1"/>
          </p:cNvPicPr>
          <p:nvPr/>
        </p:nvPicPr>
        <p:blipFill>
          <a:blip r:embed="rId7"/>
          <a:stretch>
            <a:fillRect/>
          </a:stretch>
        </p:blipFill>
        <p:spPr>
          <a:xfrm>
            <a:off x="95857" y="4590170"/>
            <a:ext cx="7806636" cy="2085933"/>
          </a:xfrm>
          <a:prstGeom prst="rect">
            <a:avLst/>
          </a:prstGeom>
        </p:spPr>
      </p:pic>
      <p:sp>
        <p:nvSpPr>
          <p:cNvPr id="24" name="TextBox 23">
            <a:extLst>
              <a:ext uri="{FF2B5EF4-FFF2-40B4-BE49-F238E27FC236}">
                <a16:creationId xmlns:a16="http://schemas.microsoft.com/office/drawing/2014/main" id="{06C8B439-7117-AEFA-3FBE-C618AB81B1BE}"/>
              </a:ext>
            </a:extLst>
          </p:cNvPr>
          <p:cNvSpPr txBox="1"/>
          <p:nvPr/>
        </p:nvSpPr>
        <p:spPr>
          <a:xfrm>
            <a:off x="555971" y="103653"/>
            <a:ext cx="7244852" cy="584775"/>
          </a:xfrm>
          <a:prstGeom prst="rect">
            <a:avLst/>
          </a:prstGeom>
          <a:noFill/>
        </p:spPr>
        <p:txBody>
          <a:bodyPr wrap="square" rtlCol="0">
            <a:spAutoFit/>
          </a:bodyPr>
          <a:lstStyle/>
          <a:p>
            <a:r>
              <a:rPr lang="en-US" sz="3200" dirty="0">
                <a:solidFill>
                  <a:schemeClr val="bg1"/>
                </a:solidFill>
              </a:rPr>
              <a:t>Individual versus Agency Submission</a:t>
            </a:r>
          </a:p>
        </p:txBody>
      </p:sp>
      <p:sp>
        <p:nvSpPr>
          <p:cNvPr id="25" name="TextBox 24">
            <a:extLst>
              <a:ext uri="{FF2B5EF4-FFF2-40B4-BE49-F238E27FC236}">
                <a16:creationId xmlns:a16="http://schemas.microsoft.com/office/drawing/2014/main" id="{017CB075-AEF7-9AF7-2A67-CD0FF1F08FB9}"/>
              </a:ext>
            </a:extLst>
          </p:cNvPr>
          <p:cNvSpPr txBox="1"/>
          <p:nvPr/>
        </p:nvSpPr>
        <p:spPr>
          <a:xfrm>
            <a:off x="147485" y="1680670"/>
            <a:ext cx="2863284" cy="369332"/>
          </a:xfrm>
          <a:prstGeom prst="rect">
            <a:avLst/>
          </a:prstGeom>
          <a:noFill/>
        </p:spPr>
        <p:txBody>
          <a:bodyPr wrap="none" rtlCol="0">
            <a:spAutoFit/>
          </a:bodyPr>
          <a:lstStyle/>
          <a:p>
            <a:r>
              <a:rPr lang="en-US" dirty="0">
                <a:solidFill>
                  <a:schemeClr val="bg1"/>
                </a:solidFill>
              </a:rPr>
              <a:t>Submitting as an Individual</a:t>
            </a:r>
          </a:p>
        </p:txBody>
      </p:sp>
      <p:sp>
        <p:nvSpPr>
          <p:cNvPr id="26" name="TextBox 25">
            <a:extLst>
              <a:ext uri="{FF2B5EF4-FFF2-40B4-BE49-F238E27FC236}">
                <a16:creationId xmlns:a16="http://schemas.microsoft.com/office/drawing/2014/main" id="{7A440E7E-ED8B-6BFB-59E7-B0324696E68E}"/>
              </a:ext>
            </a:extLst>
          </p:cNvPr>
          <p:cNvSpPr txBox="1"/>
          <p:nvPr/>
        </p:nvSpPr>
        <p:spPr>
          <a:xfrm>
            <a:off x="147485" y="4144317"/>
            <a:ext cx="3187732" cy="369332"/>
          </a:xfrm>
          <a:prstGeom prst="rect">
            <a:avLst/>
          </a:prstGeom>
          <a:noFill/>
        </p:spPr>
        <p:txBody>
          <a:bodyPr wrap="none" rtlCol="0">
            <a:spAutoFit/>
          </a:bodyPr>
          <a:lstStyle/>
          <a:p>
            <a:r>
              <a:rPr lang="en-US" dirty="0">
                <a:solidFill>
                  <a:schemeClr val="bg1"/>
                </a:solidFill>
              </a:rPr>
              <a:t>Submitting Through an Agency</a:t>
            </a:r>
          </a:p>
        </p:txBody>
      </p:sp>
      <p:sp>
        <p:nvSpPr>
          <p:cNvPr id="30" name="TextBox 29">
            <a:extLst>
              <a:ext uri="{FF2B5EF4-FFF2-40B4-BE49-F238E27FC236}">
                <a16:creationId xmlns:a16="http://schemas.microsoft.com/office/drawing/2014/main" id="{C3538FE9-5AA8-3740-68F8-49ECA1154014}"/>
              </a:ext>
            </a:extLst>
          </p:cNvPr>
          <p:cNvSpPr txBox="1"/>
          <p:nvPr/>
        </p:nvSpPr>
        <p:spPr>
          <a:xfrm>
            <a:off x="7902493" y="4755973"/>
            <a:ext cx="430305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110004020202020204"/>
                <a:ea typeface="+mn-ea"/>
                <a:cs typeface="+mn-cs"/>
              </a:rPr>
              <a:t>Complete the top of Page 3 as shown. E-mail the F22 and all documents listed on the F22 to the police agency you are working with. The department will review the submission, complete their section, and submit it to APSC. </a:t>
            </a:r>
            <a:endParaRPr kumimoji="0" lang="en-US" sz="1600" b="0" i="0" u="none" strike="noStrike" kern="1200" cap="none" spc="0" normalizeH="0" baseline="0" noProof="0" dirty="0">
              <a:ln>
                <a:noFill/>
              </a:ln>
              <a:solidFill>
                <a:schemeClr val="tx2">
                  <a:lumMod val="75000"/>
                  <a:lumOff val="25000"/>
                </a:schemeClr>
              </a:solidFill>
              <a:effectLst/>
              <a:highlight>
                <a:srgbClr val="C0C0C0"/>
              </a:highlight>
              <a:uLnTx/>
              <a:uFillTx/>
              <a:latin typeface="Aptos" panose="02110004020202020204"/>
              <a:ea typeface="+mn-ea"/>
              <a:cs typeface="+mn-cs"/>
            </a:endParaRPr>
          </a:p>
        </p:txBody>
      </p:sp>
      <p:cxnSp>
        <p:nvCxnSpPr>
          <p:cNvPr id="9" name="Straight Arrow Connector 8">
            <a:extLst>
              <a:ext uri="{FF2B5EF4-FFF2-40B4-BE49-F238E27FC236}">
                <a16:creationId xmlns:a16="http://schemas.microsoft.com/office/drawing/2014/main" id="{A2CE8C2A-8F72-ED23-41FF-CAEDB4DBBE34}"/>
              </a:ext>
            </a:extLst>
          </p:cNvPr>
          <p:cNvCxnSpPr>
            <a:cxnSpLocks/>
          </p:cNvCxnSpPr>
          <p:nvPr/>
        </p:nvCxnSpPr>
        <p:spPr>
          <a:xfrm flipH="1">
            <a:off x="1396181" y="2431679"/>
            <a:ext cx="484770" cy="19166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6" name="Straight Arrow Connector 5">
            <a:extLst>
              <a:ext uri="{FF2B5EF4-FFF2-40B4-BE49-F238E27FC236}">
                <a16:creationId xmlns:a16="http://schemas.microsoft.com/office/drawing/2014/main" id="{920CEA29-E194-13D9-A0C6-A5314C56BFB0}"/>
              </a:ext>
            </a:extLst>
          </p:cNvPr>
          <p:cNvCxnSpPr>
            <a:cxnSpLocks/>
          </p:cNvCxnSpPr>
          <p:nvPr/>
        </p:nvCxnSpPr>
        <p:spPr>
          <a:xfrm flipH="1">
            <a:off x="6341181" y="2121972"/>
            <a:ext cx="511789" cy="496361"/>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a:extLst>
              <a:ext uri="{FF2B5EF4-FFF2-40B4-BE49-F238E27FC236}">
                <a16:creationId xmlns:a16="http://schemas.microsoft.com/office/drawing/2014/main" id="{64F2EAB2-93A1-49B9-D6B3-ABCCFEA2E026}"/>
              </a:ext>
            </a:extLst>
          </p:cNvPr>
          <p:cNvCxnSpPr>
            <a:cxnSpLocks/>
          </p:cNvCxnSpPr>
          <p:nvPr/>
        </p:nvCxnSpPr>
        <p:spPr>
          <a:xfrm flipH="1">
            <a:off x="2772697" y="4978221"/>
            <a:ext cx="418135" cy="20183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E02EEEA4-0541-7A1F-7E95-304C3FE1A749}"/>
              </a:ext>
            </a:extLst>
          </p:cNvPr>
          <p:cNvCxnSpPr>
            <a:cxnSpLocks/>
          </p:cNvCxnSpPr>
          <p:nvPr/>
        </p:nvCxnSpPr>
        <p:spPr>
          <a:xfrm flipH="1">
            <a:off x="6999326" y="4722250"/>
            <a:ext cx="587887" cy="408916"/>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6366FD08-06DB-FC26-8F19-EFA24D857866}"/>
              </a:ext>
            </a:extLst>
          </p:cNvPr>
          <p:cNvCxnSpPr>
            <a:cxnSpLocks/>
          </p:cNvCxnSpPr>
          <p:nvPr/>
        </p:nvCxnSpPr>
        <p:spPr>
          <a:xfrm flipH="1">
            <a:off x="2162941" y="6066503"/>
            <a:ext cx="609756" cy="237673"/>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37" name="Straight Arrow Connector 36">
            <a:extLst>
              <a:ext uri="{FF2B5EF4-FFF2-40B4-BE49-F238E27FC236}">
                <a16:creationId xmlns:a16="http://schemas.microsoft.com/office/drawing/2014/main" id="{9D6055FF-E882-4742-DE9D-B570ADB9C6E7}"/>
              </a:ext>
            </a:extLst>
          </p:cNvPr>
          <p:cNvCxnSpPr>
            <a:cxnSpLocks/>
          </p:cNvCxnSpPr>
          <p:nvPr/>
        </p:nvCxnSpPr>
        <p:spPr>
          <a:xfrm flipH="1">
            <a:off x="4005592" y="6066503"/>
            <a:ext cx="310769" cy="304937"/>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2951F2D1-66AB-FC44-9A60-82AE2C97F13E}"/>
              </a:ext>
            </a:extLst>
          </p:cNvPr>
          <p:cNvCxnSpPr>
            <a:cxnSpLocks/>
          </p:cNvCxnSpPr>
          <p:nvPr/>
        </p:nvCxnSpPr>
        <p:spPr>
          <a:xfrm flipH="1">
            <a:off x="6580604" y="6066503"/>
            <a:ext cx="400656" cy="294874"/>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47" name="TextBox 46">
            <a:extLst>
              <a:ext uri="{FF2B5EF4-FFF2-40B4-BE49-F238E27FC236}">
                <a16:creationId xmlns:a16="http://schemas.microsoft.com/office/drawing/2014/main" id="{44B69212-411E-E13B-1E0E-2C119F3E6EFF}"/>
              </a:ext>
            </a:extLst>
          </p:cNvPr>
          <p:cNvSpPr txBox="1"/>
          <p:nvPr/>
        </p:nvSpPr>
        <p:spPr>
          <a:xfrm>
            <a:off x="904568" y="522604"/>
            <a:ext cx="9799484" cy="984885"/>
          </a:xfrm>
          <a:prstGeom prst="rect">
            <a:avLst/>
          </a:prstGeom>
          <a:noFill/>
        </p:spPr>
        <p:txBody>
          <a:bodyPr wrap="square" rtlCol="0">
            <a:spAutoFit/>
          </a:bodyPr>
          <a:lstStyle/>
          <a:p>
            <a:endParaRPr lang="en-US" dirty="0">
              <a:solidFill>
                <a:schemeClr val="bg1"/>
              </a:solidFill>
            </a:endParaRPr>
          </a:p>
          <a:p>
            <a:r>
              <a:rPr lang="en-US" sz="2000" dirty="0">
                <a:solidFill>
                  <a:schemeClr val="bg1"/>
                </a:solidFill>
              </a:rPr>
              <a:t>At the top of page 3, indicate if you are submitting the F22 as an individual or if you are submitting through a police agency</a:t>
            </a:r>
            <a:r>
              <a:rPr lang="en-US" dirty="0">
                <a:solidFill>
                  <a:schemeClr val="bg1"/>
                </a:solidFill>
              </a:rPr>
              <a:t>.</a:t>
            </a:r>
          </a:p>
        </p:txBody>
      </p:sp>
      <p:pic>
        <p:nvPicPr>
          <p:cNvPr id="32" name="Audio 31">
            <a:hlinkClick r:id="" action="ppaction://media"/>
            <a:extLst>
              <a:ext uri="{FF2B5EF4-FFF2-40B4-BE49-F238E27FC236}">
                <a16:creationId xmlns:a16="http://schemas.microsoft.com/office/drawing/2014/main" id="{37906B69-6F74-25DD-549D-001E08D0DE20}"/>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645323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TextBox 3">
            <a:extLst>
              <a:ext uri="{FF2B5EF4-FFF2-40B4-BE49-F238E27FC236}">
                <a16:creationId xmlns:a16="http://schemas.microsoft.com/office/drawing/2014/main" id="{7CD9F2CD-9A23-FEA7-6D91-CB900CB76EE2}"/>
              </a:ext>
            </a:extLst>
          </p:cNvPr>
          <p:cNvSpPr txBox="1"/>
          <p:nvPr/>
        </p:nvSpPr>
        <p:spPr>
          <a:xfrm>
            <a:off x="109154" y="907900"/>
            <a:ext cx="11972925" cy="1015663"/>
          </a:xfrm>
          <a:prstGeom prst="rect">
            <a:avLst/>
          </a:prstGeom>
          <a:noFill/>
        </p:spPr>
        <p:txBody>
          <a:bodyPr wrap="square" rtlCol="0">
            <a:spAutoFit/>
          </a:bodyPr>
          <a:lstStyle/>
          <a:p>
            <a:pPr lvl="0" algn="ctr">
              <a:defRPr/>
            </a:pPr>
            <a:r>
              <a:rPr lang="en-US" sz="2000" dirty="0">
                <a:solidFill>
                  <a:prstClr val="white"/>
                </a:solidFill>
              </a:rPr>
              <a:t>Please ensure your document(s) are named the same as listed on your F22.  </a:t>
            </a:r>
          </a:p>
          <a:p>
            <a:pPr lvl="0" algn="ctr">
              <a:defRPr/>
            </a:pPr>
            <a:endParaRPr kumimoji="0" lang="en-US" sz="2000" b="0" i="0" u="none" strike="noStrike" kern="1200" cap="none" spc="0" normalizeH="0" baseline="0" noProof="0" dirty="0">
              <a:ln>
                <a:noFill/>
              </a:ln>
              <a:solidFill>
                <a:prstClr val="white"/>
              </a:solidFill>
              <a:effectLst/>
              <a:uLnTx/>
              <a:uFillTx/>
              <a:latin typeface="Aptos" panose="02110004020202020204"/>
              <a:ea typeface="+mn-ea"/>
              <a:cs typeface="+mn-cs"/>
            </a:endParaRPr>
          </a:p>
          <a:p>
            <a:pPr lvl="0" algn="ctr">
              <a:defRPr/>
            </a:pPr>
            <a:r>
              <a:rPr lang="en-US" sz="2000" dirty="0">
                <a:solidFill>
                  <a:prstClr val="white"/>
                </a:solidFill>
                <a:latin typeface="Aptos" panose="02110004020202020204"/>
              </a:rPr>
              <a:t>Do not send links or cloud-based documents. </a:t>
            </a:r>
            <a:endParaRPr kumimoji="0" lang="en-US" sz="20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cxnSp>
        <p:nvCxnSpPr>
          <p:cNvPr id="9" name="Straight Arrow Connector 8">
            <a:extLst>
              <a:ext uri="{FF2B5EF4-FFF2-40B4-BE49-F238E27FC236}">
                <a16:creationId xmlns:a16="http://schemas.microsoft.com/office/drawing/2014/main" id="{2C72E2E3-733D-CB19-63AF-7CB85B7C7F31}"/>
              </a:ext>
            </a:extLst>
          </p:cNvPr>
          <p:cNvCxnSpPr>
            <a:cxnSpLocks/>
          </p:cNvCxnSpPr>
          <p:nvPr/>
        </p:nvCxnSpPr>
        <p:spPr>
          <a:xfrm>
            <a:off x="4927017" y="3146150"/>
            <a:ext cx="652675" cy="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6" name="Straight Arrow Connector 5">
            <a:extLst>
              <a:ext uri="{FF2B5EF4-FFF2-40B4-BE49-F238E27FC236}">
                <a16:creationId xmlns:a16="http://schemas.microsoft.com/office/drawing/2014/main" id="{15CE12C5-0FDF-E104-DCE9-6A6D7A537DFC}"/>
              </a:ext>
            </a:extLst>
          </p:cNvPr>
          <p:cNvCxnSpPr>
            <a:cxnSpLocks/>
          </p:cNvCxnSpPr>
          <p:nvPr/>
        </p:nvCxnSpPr>
        <p:spPr>
          <a:xfrm flipH="1">
            <a:off x="8424808" y="5582313"/>
            <a:ext cx="577335" cy="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0B20983C-72B5-9BBE-409A-7C5AC96C9A8A}"/>
              </a:ext>
            </a:extLst>
          </p:cNvPr>
          <p:cNvPicPr>
            <a:picLocks noChangeAspect="1"/>
          </p:cNvPicPr>
          <p:nvPr/>
        </p:nvPicPr>
        <p:blipFill>
          <a:blip r:embed="rId6"/>
          <a:stretch>
            <a:fillRect/>
          </a:stretch>
        </p:blipFill>
        <p:spPr>
          <a:xfrm>
            <a:off x="5828528" y="2191629"/>
            <a:ext cx="5461195" cy="2160660"/>
          </a:xfrm>
          <a:prstGeom prst="rect">
            <a:avLst/>
          </a:prstGeom>
        </p:spPr>
      </p:pic>
      <p:pic>
        <p:nvPicPr>
          <p:cNvPr id="8" name="Picture 7">
            <a:extLst>
              <a:ext uri="{FF2B5EF4-FFF2-40B4-BE49-F238E27FC236}">
                <a16:creationId xmlns:a16="http://schemas.microsoft.com/office/drawing/2014/main" id="{848350D2-A07D-D567-FBF3-754546CCDFAE}"/>
              </a:ext>
            </a:extLst>
          </p:cNvPr>
          <p:cNvPicPr>
            <a:picLocks noChangeAspect="1"/>
          </p:cNvPicPr>
          <p:nvPr/>
        </p:nvPicPr>
        <p:blipFill>
          <a:blip r:embed="rId7"/>
          <a:stretch>
            <a:fillRect/>
          </a:stretch>
        </p:blipFill>
        <p:spPr>
          <a:xfrm>
            <a:off x="202187" y="4493818"/>
            <a:ext cx="8020434" cy="2119749"/>
          </a:xfrm>
          <a:prstGeom prst="rect">
            <a:avLst/>
          </a:prstGeom>
        </p:spPr>
      </p:pic>
      <p:pic>
        <p:nvPicPr>
          <p:cNvPr id="32" name="Audio 31">
            <a:hlinkClick r:id="" action="ppaction://media"/>
            <a:extLst>
              <a:ext uri="{FF2B5EF4-FFF2-40B4-BE49-F238E27FC236}">
                <a16:creationId xmlns:a16="http://schemas.microsoft.com/office/drawing/2014/main" id="{ABC6AB62-7F91-285F-A91C-2E58B28487AC}"/>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118750" t="-118750" r="-118750" b="-118750"/>
          <a:stretch>
            <a:fillRect/>
          </a:stretch>
        </p:blipFill>
        <p:spPr>
          <a:xfrm>
            <a:off x="10757147" y="5437734"/>
            <a:ext cx="2057400" cy="2057400"/>
          </a:xfrm>
          <a:prstGeom prst="ellipse">
            <a:avLst/>
          </a:prstGeom>
        </p:spPr>
      </p:pic>
      <p:sp>
        <p:nvSpPr>
          <p:cNvPr id="36" name="TextBox 35">
            <a:extLst>
              <a:ext uri="{FF2B5EF4-FFF2-40B4-BE49-F238E27FC236}">
                <a16:creationId xmlns:a16="http://schemas.microsoft.com/office/drawing/2014/main" id="{496D5BD3-3D20-0AD6-4865-E9B0389C86C2}"/>
              </a:ext>
            </a:extLst>
          </p:cNvPr>
          <p:cNvSpPr txBox="1"/>
          <p:nvPr/>
        </p:nvSpPr>
        <p:spPr>
          <a:xfrm>
            <a:off x="1907857" y="2957995"/>
            <a:ext cx="3019160" cy="369332"/>
          </a:xfrm>
          <a:prstGeom prst="rect">
            <a:avLst/>
          </a:prstGeom>
          <a:noFill/>
        </p:spPr>
        <p:txBody>
          <a:bodyPr wrap="none" rtlCol="0">
            <a:spAutoFit/>
          </a:bodyPr>
          <a:lstStyle/>
          <a:p>
            <a:r>
              <a:rPr lang="en-US" dirty="0">
                <a:solidFill>
                  <a:schemeClr val="bg1"/>
                </a:solidFill>
              </a:rPr>
              <a:t>Combine Training Document</a:t>
            </a:r>
          </a:p>
        </p:txBody>
      </p:sp>
      <p:sp>
        <p:nvSpPr>
          <p:cNvPr id="37" name="TextBox 36">
            <a:extLst>
              <a:ext uri="{FF2B5EF4-FFF2-40B4-BE49-F238E27FC236}">
                <a16:creationId xmlns:a16="http://schemas.microsoft.com/office/drawing/2014/main" id="{FD0602C9-49C0-2E71-E697-EE2B793B85E5}"/>
              </a:ext>
            </a:extLst>
          </p:cNvPr>
          <p:cNvSpPr txBox="1"/>
          <p:nvPr/>
        </p:nvSpPr>
        <p:spPr>
          <a:xfrm>
            <a:off x="8976446" y="5397647"/>
            <a:ext cx="3105978" cy="369332"/>
          </a:xfrm>
          <a:prstGeom prst="rect">
            <a:avLst/>
          </a:prstGeom>
          <a:noFill/>
        </p:spPr>
        <p:txBody>
          <a:bodyPr wrap="none" rtlCol="0">
            <a:spAutoFit/>
          </a:bodyPr>
          <a:lstStyle/>
          <a:p>
            <a:r>
              <a:rPr lang="en-US" dirty="0">
                <a:solidFill>
                  <a:schemeClr val="bg1"/>
                </a:solidFill>
              </a:rPr>
              <a:t>Separate Training Documents</a:t>
            </a:r>
          </a:p>
        </p:txBody>
      </p:sp>
      <p:sp>
        <p:nvSpPr>
          <p:cNvPr id="2" name="TextBox 1">
            <a:extLst>
              <a:ext uri="{FF2B5EF4-FFF2-40B4-BE49-F238E27FC236}">
                <a16:creationId xmlns:a16="http://schemas.microsoft.com/office/drawing/2014/main" id="{5CA7921B-F178-C75A-4D2E-53EB8EEAF05D}"/>
              </a:ext>
            </a:extLst>
          </p:cNvPr>
          <p:cNvSpPr txBox="1"/>
          <p:nvPr/>
        </p:nvSpPr>
        <p:spPr>
          <a:xfrm>
            <a:off x="2069860" y="67594"/>
            <a:ext cx="7842981" cy="584775"/>
          </a:xfrm>
          <a:prstGeom prst="rect">
            <a:avLst/>
          </a:prstGeom>
          <a:noFill/>
        </p:spPr>
        <p:txBody>
          <a:bodyPr wrap="none" rtlCol="0">
            <a:spAutoFit/>
          </a:bodyPr>
          <a:lstStyle/>
          <a:p>
            <a:r>
              <a:rPr lang="en-US" sz="3200" dirty="0">
                <a:solidFill>
                  <a:schemeClr val="bg1"/>
                </a:solidFill>
              </a:rPr>
              <a:t>Emailing the Whole Reciprocity Submission</a:t>
            </a:r>
          </a:p>
        </p:txBody>
      </p:sp>
    </p:spTree>
    <p:custDataLst>
      <p:tags r:id="rId1"/>
    </p:custDataLst>
    <p:extLst>
      <p:ext uri="{BB962C8B-B14F-4D97-AF65-F5344CB8AC3E}">
        <p14:creationId xmlns:p14="http://schemas.microsoft.com/office/powerpoint/2010/main" val="401920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TextBox 3">
            <a:extLst>
              <a:ext uri="{FF2B5EF4-FFF2-40B4-BE49-F238E27FC236}">
                <a16:creationId xmlns:a16="http://schemas.microsoft.com/office/drawing/2014/main" id="{7CD9F2CD-9A23-FEA7-6D91-CB900CB76EE2}"/>
              </a:ext>
            </a:extLst>
          </p:cNvPr>
          <p:cNvSpPr txBox="1"/>
          <p:nvPr/>
        </p:nvSpPr>
        <p:spPr>
          <a:xfrm>
            <a:off x="0" y="1421132"/>
            <a:ext cx="11972925"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solidFill>
                <a:prstClr val="white"/>
              </a:solidFill>
              <a:latin typeface="Aptos" panose="0211000402020202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ptos" panose="02110004020202020204"/>
                <a:ea typeface="+mn-ea"/>
                <a:cs typeface="+mn-cs"/>
              </a:rPr>
              <a:t>Individual requests: APSC will notify you when the review process is complete.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ptos" panose="02110004020202020204"/>
                <a:ea typeface="+mn-ea"/>
                <a:cs typeface="+mn-cs"/>
              </a:rPr>
              <a:t>Agency requests: APSC will notify the agency once the review is complete.  The agency in turn will notify you of the results. </a:t>
            </a:r>
          </a:p>
        </p:txBody>
      </p:sp>
      <p:pic>
        <p:nvPicPr>
          <p:cNvPr id="15" name="Audio 14">
            <a:hlinkClick r:id="" action="ppaction://media"/>
            <a:extLst>
              <a:ext uri="{FF2B5EF4-FFF2-40B4-BE49-F238E27FC236}">
                <a16:creationId xmlns:a16="http://schemas.microsoft.com/office/drawing/2014/main" id="{435BDE57-3FCC-2168-0143-FB30CB778F64}"/>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
        <p:nvSpPr>
          <p:cNvPr id="6" name="TextBox 5">
            <a:extLst>
              <a:ext uri="{FF2B5EF4-FFF2-40B4-BE49-F238E27FC236}">
                <a16:creationId xmlns:a16="http://schemas.microsoft.com/office/drawing/2014/main" id="{C7B62DF1-5ECB-0C96-5C53-9386295F0944}"/>
              </a:ext>
            </a:extLst>
          </p:cNvPr>
          <p:cNvSpPr txBox="1"/>
          <p:nvPr/>
        </p:nvSpPr>
        <p:spPr>
          <a:xfrm>
            <a:off x="3051367" y="543756"/>
            <a:ext cx="609350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ptos" panose="02110004020202020204"/>
                <a:ea typeface="+mn-ea"/>
                <a:cs typeface="+mn-cs"/>
              </a:rPr>
              <a:t>Review Process </a:t>
            </a:r>
          </a:p>
        </p:txBody>
      </p:sp>
    </p:spTree>
    <p:custDataLst>
      <p:tags r:id="rId1"/>
    </p:custDataLst>
    <p:extLst>
      <p:ext uri="{BB962C8B-B14F-4D97-AF65-F5344CB8AC3E}">
        <p14:creationId xmlns:p14="http://schemas.microsoft.com/office/powerpoint/2010/main" val="66619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4C78CB5-9B67-4166-4BC3-7626EA1B1439}"/>
              </a:ext>
            </a:extLst>
          </p:cNvPr>
          <p:cNvPicPr>
            <a:picLocks noChangeAspect="1"/>
          </p:cNvPicPr>
          <p:nvPr/>
        </p:nvPicPr>
        <p:blipFill>
          <a:blip r:embed="rId6">
            <a:alphaModFix amt="18000"/>
          </a:blip>
          <a:stretch>
            <a:fillRect/>
          </a:stretch>
        </p:blipFill>
        <p:spPr>
          <a:xfrm>
            <a:off x="-2312" y="-856"/>
            <a:ext cx="12191233" cy="6810708"/>
          </a:xfrm>
          <a:prstGeom prst="rect">
            <a:avLst/>
          </a:prstGeom>
        </p:spPr>
      </p:pic>
      <p:sp>
        <p:nvSpPr>
          <p:cNvPr id="4" name="TextBox 3">
            <a:extLst>
              <a:ext uri="{FF2B5EF4-FFF2-40B4-BE49-F238E27FC236}">
                <a16:creationId xmlns:a16="http://schemas.microsoft.com/office/drawing/2014/main" id="{7CD9F2CD-9A23-FEA7-6D91-CB900CB76EE2}"/>
              </a:ext>
            </a:extLst>
          </p:cNvPr>
          <p:cNvSpPr txBox="1"/>
          <p:nvPr/>
        </p:nvSpPr>
        <p:spPr>
          <a:xfrm>
            <a:off x="143219" y="1598662"/>
            <a:ext cx="12048781" cy="2616101"/>
          </a:xfrm>
          <a:prstGeom prst="rect">
            <a:avLst/>
          </a:prstGeom>
          <a:noFill/>
        </p:spPr>
        <p:txBody>
          <a:bodyPr wrap="square" rtlCol="0">
            <a:spAutoFit/>
          </a:bodyPr>
          <a:lstStyle/>
          <a:p>
            <a:pPr algn="ctr"/>
            <a:r>
              <a:rPr lang="en-US" sz="2400">
                <a:solidFill>
                  <a:schemeClr val="bg1"/>
                </a:solidFill>
              </a:rPr>
              <a:t>If you have any questions, feel free to reach out to the APSC team </a:t>
            </a:r>
          </a:p>
          <a:p>
            <a:pPr algn="ctr"/>
            <a:r>
              <a:rPr lang="en-US" sz="2400">
                <a:solidFill>
                  <a:schemeClr val="bg1"/>
                </a:solidFill>
              </a:rPr>
              <a:t>anytime utilizing the e-mail address below</a:t>
            </a:r>
          </a:p>
          <a:p>
            <a:pPr algn="ctr"/>
            <a:endParaRPr lang="en-US" sz="2400">
              <a:solidFill>
                <a:schemeClr val="bg1"/>
              </a:solidFill>
            </a:endParaRPr>
          </a:p>
          <a:p>
            <a:pPr algn="ctr"/>
            <a:r>
              <a:rPr lang="en-US" sz="4400">
                <a:solidFill>
                  <a:schemeClr val="bg1"/>
                </a:solidFill>
                <a:hlinkClick r:id="rId7"/>
              </a:rPr>
              <a:t>apsc@alaska.gov</a:t>
            </a:r>
            <a:endParaRPr lang="en-US" sz="4400">
              <a:solidFill>
                <a:schemeClr val="bg1"/>
              </a:solidFill>
            </a:endParaRPr>
          </a:p>
          <a:p>
            <a:pPr algn="ctr"/>
            <a:endParaRPr lang="en-US" sz="2400">
              <a:solidFill>
                <a:schemeClr val="bg1"/>
              </a:solidFill>
            </a:endParaRPr>
          </a:p>
          <a:p>
            <a:pPr algn="ctr"/>
            <a:endParaRPr lang="en-US" sz="2400">
              <a:solidFill>
                <a:schemeClr val="bg1"/>
              </a:solidFill>
            </a:endParaRPr>
          </a:p>
        </p:txBody>
      </p:sp>
      <p:pic>
        <p:nvPicPr>
          <p:cNvPr id="8" name="Audio 7">
            <a:hlinkClick r:id="" action="ppaction://media"/>
            <a:extLst>
              <a:ext uri="{FF2B5EF4-FFF2-40B4-BE49-F238E27FC236}">
                <a16:creationId xmlns:a16="http://schemas.microsoft.com/office/drawing/2014/main" id="{E085E8F7-8A4D-25CE-750E-C55C548DCA3F}"/>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19105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LMS_API_VERSION" val="SCORM 2004 (4th edition)"/>
  <p:tag name="ISPRING_ULTRA_SCORM_COURSE_ID" val="B51A2639-21FC-44BE-A5AF-DAD1628F4839"/>
  <p:tag name="ISPRING_CMI5_LAUNCH_METHOD" val="any window"/>
  <p:tag name="ISPRING_SCORM_ENDPOINT" val="&lt;endpoint&gt;&lt;enable&gt;0&lt;/enable&gt;&lt;lrs&gt;https://&lt;/lrs&gt;&lt;auth&gt;0&lt;/auth&gt;&lt;login&gt;&lt;/login&gt;&lt;password&gt;&lt;/password&gt;&lt;key&gt;&lt;/key&gt;&lt;name&gt;&lt;/name&gt;&lt;email&gt;&lt;/email&gt;&lt;/endpoint&gt;&#10;"/>
  <p:tag name="ISPRING_SCORM_RATE_SLIDES" val="1"/>
  <p:tag name="ISPRINGCLOUDFOLDERID" val="1"/>
  <p:tag name="ISPRINGONLINEFOLDERID" val="1"/>
  <p:tag name="ISPRING_OUTPUT_FOLDER" val="[[&quot;@\uFFFD\uFFFD\uFFFD{E40BEC7A-9AE3-418F-B783-DA20F97848BF}&quot;,&quot;C:\\Users\\cjsmith\\OneDrive - State of Alaska\\Desktop&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free&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LMS&quot;,&quot;wordSettings&quot;:{&quot;printCopies&quot;:1},&quot;studioSettings&quot;:{&quot;onlineDestinationFolderId&quot;:&quot;1&quot;,&quot;uploadSources&quot;:true}}"/>
  <p:tag name="ISPRING_SCORM_RATE_QUIZZES" val="0"/>
  <p:tag name="ISPRING_SCORM_PASSING_SCORE" val="100.000000"/>
  <p:tag name="ISPRING_PRESENTATION_TITLE" val="Reciprocity Slideshow"/>
  <p:tag name="ISPRING_FIRST_PUBLISH" val="1"/>
  <p:tag name="ARTICULATE_SLIDE_COUNT" val="23"/>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GENSWF_SLIDE_UID" val="{28634367-A220-4F4C-B084-0D9CA523E4FE}:261"/>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GENSWF_SLIDE_UID" val="{30148024-6865-4965-8222-C69FF55D309F}:263"/>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GENSWF_SLIDE_UID" val="{0DACC835-BD4F-4FC8-8A89-3A4EFA628DED}:256"/>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GENSWF_SLIDE_UID" val="{EA198AC7-D21A-48D0-BB39-BEE5311475E7}:264"/>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GENSWF_SLIDE_UID" val="{EA198AC7-D21A-48D0-BB39-BEE5311475E7}:264"/>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GENSWF_SLIDE_UID" val="{EA198AC7-D21A-48D0-BB39-BEE5311475E7}:264"/>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GENSWF_SLIDE_UID" val="{7F8A7746-ACDE-4E3D-B4FF-814243ED349E}:257"/>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GENSWF_SLIDE_UID" val="{9F630627-8168-43E2-877B-B609FA32E252}:258"/>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GENSWF_SLIDE_UID" val="{D8F66C7E-5534-44C3-B359-98A71D004D9D}:259"/>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GENSWF_SLIDE_UID" val="{3D6D92D5-7619-4AA6-B38B-68264142FA44}:260"/>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GENSWF_SLIDE_UID" val="{AEA52CF1-D459-4E8B-93B2-3927FFA17B45}:265"/>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GENSWF_SLIDE_UID" val="{26AFE520-96E7-4650-B5BF-2CCDE01F19DC}:266"/>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GENSWF_SLIDE_UID" val="{7A2EE33C-3096-4B78-AD26-56D2335B833B}:268"/>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GENSWF_SLIDE_UID" val="{21836129-30CD-43A0-8917-B6E7871855D9}:269"/>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GENSWF_SLIDE_UID" val="{1DC8738F-633C-4D76-9B98-BB7FE6EF46EE}:262"/>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3879</TotalTime>
  <Words>1158</Words>
  <Application>Microsoft Office PowerPoint</Application>
  <PresentationFormat>Widescreen</PresentationFormat>
  <Paragraphs>150</Paragraphs>
  <Slides>23</Slides>
  <Notes>23</Notes>
  <HiddenSlides>0</HiddenSlides>
  <MMClips>23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Aptos</vt:lpstr>
      <vt:lpstr>Aptos Display</vt:lpstr>
      <vt:lpstr>Arial</vt:lpstr>
      <vt:lpstr>Office Theme</vt:lpstr>
      <vt:lpstr>PowerPoint Presentation</vt:lpstr>
      <vt:lpstr>PowerPoint Presentation</vt:lpstr>
      <vt:lpstr>Reciprocity Web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Reciprocity Slideshow</dc:title>
  <dc:creator>Smith, Christopher J (DPS)</dc:creator>
  <cp:lastModifiedBy>Smith, Christopher J (DPS)</cp:lastModifiedBy>
  <cp:revision>5</cp:revision>
  <dcterms:created xsi:type="dcterms:W3CDTF">2024-09-03T01:27:00Z</dcterms:created>
  <dcterms:modified xsi:type="dcterms:W3CDTF">2025-08-11T23:47:02Z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8222682B-EAF0-464B-A48C-C02CEC3B4E11</vt:lpwstr>
  </property>
  <property fmtid="{D5CDD505-2E9C-101B-9397-08002B2CF9AE}" pid="3" name="ArticulatePath">
    <vt:lpwstr>https://stateofalaska-my.sharepoint.com/personal/christopher_smith_alaska_gov/Documents/Desktop/Reciprocity Slideshow</vt:lpwstr>
  </property>
</Properties>
</file>